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3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4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5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6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7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theme/theme8.xml" ContentType="application/vnd.openxmlformats-officedocument.theme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9" r:id="rId2"/>
    <p:sldMasterId id="2147483730" r:id="rId3"/>
    <p:sldMasterId id="2147483767" r:id="rId4"/>
    <p:sldMasterId id="2147483775" r:id="rId5"/>
    <p:sldMasterId id="2147483796" r:id="rId6"/>
    <p:sldMasterId id="2147483816" r:id="rId7"/>
    <p:sldMasterId id="2147483839" r:id="rId8"/>
    <p:sldMasterId id="2147483879" r:id="rId9"/>
  </p:sldMasterIdLst>
  <p:notesMasterIdLst>
    <p:notesMasterId r:id="rId21"/>
  </p:notesMasterIdLst>
  <p:sldIdLst>
    <p:sldId id="2134803657" r:id="rId10"/>
    <p:sldId id="2147478313" r:id="rId11"/>
    <p:sldId id="2147478297" r:id="rId12"/>
    <p:sldId id="2147478626" r:id="rId13"/>
    <p:sldId id="2147478627" r:id="rId14"/>
    <p:sldId id="2147478334" r:id="rId15"/>
    <p:sldId id="2147478452" r:id="rId16"/>
    <p:sldId id="2147478631" r:id="rId17"/>
    <p:sldId id="2147478628" r:id="rId18"/>
    <p:sldId id="2147478632" r:id="rId19"/>
    <p:sldId id="214747854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834CBA2-E726-344B-AD19-82C48668C974}">
          <p14:sldIdLst>
            <p14:sldId id="2134803657"/>
            <p14:sldId id="2147478313"/>
            <p14:sldId id="2147478297"/>
            <p14:sldId id="2147478626"/>
            <p14:sldId id="2147478627"/>
            <p14:sldId id="2147478334"/>
            <p14:sldId id="2147478452"/>
            <p14:sldId id="2147478631"/>
            <p14:sldId id="2147478628"/>
            <p14:sldId id="2147478632"/>
            <p14:sldId id="214747854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18E7138-9486-905B-CCFA-6D42C08D5960}" name="Maziar Tamadon" initials="MT" userId="S::maziar.tamadon@veeam.com::9e4d90ae-6ed8-4c0a-82d7-204b65a88bc9" providerId="AD"/>
  <p188:author id="{27606BDB-38E2-0AC8-778F-979E5A2F6605}" name="Gaurav Rishi" initials="GR" userId="S::gaurav.rishi@veeam.com::c8ef55e5-29c9-4247-8e1f-fe3c806eec4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C20959"/>
    <a:srgbClr val="1A2231"/>
    <a:srgbClr val="508FC4"/>
    <a:srgbClr val="212121"/>
    <a:srgbClr val="326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94"/>
    <p:restoredTop sz="94661"/>
  </p:normalViewPr>
  <p:slideViewPr>
    <p:cSldViewPr snapToGrid="0">
      <p:cViewPr varScale="1">
        <p:scale>
          <a:sx n="126" d="100"/>
          <a:sy n="126" d="100"/>
        </p:scale>
        <p:origin x="22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microsoft.com/office/2018/10/relationships/authors" Target="author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viewProps" Target="view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642E9F-5E23-404B-9B51-A3BF960A2E9F}" type="datetimeFigureOut">
              <a:rPr lang="en-US" smtClean="0"/>
              <a:t>7/24/23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220BBE-F003-964E-AD05-B7DB4B5833F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69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20BBE-F003-964E-AD05-B7DB4B5833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486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20BBE-F003-964E-AD05-B7DB4B5833F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21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20BBE-F003-964E-AD05-B7DB4B5833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258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20BBE-F003-964E-AD05-B7DB4B5833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865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20BBE-F003-964E-AD05-B7DB4B5833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62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32.svg"/><Relationship Id="rId4" Type="http://schemas.openxmlformats.org/officeDocument/2006/relationships/image" Target="../media/image1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32.svg"/><Relationship Id="rId4" Type="http://schemas.openxmlformats.org/officeDocument/2006/relationships/image" Target="../media/image13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2.svg"/><Relationship Id="rId7" Type="http://schemas.openxmlformats.org/officeDocument/2006/relationships/image" Target="../media/image20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9.png"/><Relationship Id="rId11" Type="http://schemas.openxmlformats.org/officeDocument/2006/relationships/image" Target="../media/image16.svg"/><Relationship Id="rId5" Type="http://schemas.openxmlformats.org/officeDocument/2006/relationships/image" Target="../media/image18.svg"/><Relationship Id="rId10" Type="http://schemas.openxmlformats.org/officeDocument/2006/relationships/image" Target="../media/image15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9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32.svg"/><Relationship Id="rId4" Type="http://schemas.openxmlformats.org/officeDocument/2006/relationships/image" Target="../media/image1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2.svg"/><Relationship Id="rId7" Type="http://schemas.openxmlformats.org/officeDocument/2006/relationships/image" Target="../media/image20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11" Type="http://schemas.openxmlformats.org/officeDocument/2006/relationships/image" Target="../media/image16.svg"/><Relationship Id="rId5" Type="http://schemas.openxmlformats.org/officeDocument/2006/relationships/image" Target="../media/image18.svg"/><Relationship Id="rId10" Type="http://schemas.openxmlformats.org/officeDocument/2006/relationships/image" Target="../media/image15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6.svg"/><Relationship Id="rId3" Type="http://schemas.openxmlformats.org/officeDocument/2006/relationships/image" Target="../media/image12.svg"/><Relationship Id="rId7" Type="http://schemas.openxmlformats.org/officeDocument/2006/relationships/image" Target="../media/image22.svg"/><Relationship Id="rId12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1.png"/><Relationship Id="rId11" Type="http://schemas.openxmlformats.org/officeDocument/2006/relationships/image" Target="../media/image24.svg"/><Relationship Id="rId5" Type="http://schemas.openxmlformats.org/officeDocument/2006/relationships/image" Target="../media/image20.svg"/><Relationship Id="rId10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18.svg"/></Relationships>
</file>

<file path=ppt/slideLayouts/_rels/slideLayout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6.svg"/><Relationship Id="rId3" Type="http://schemas.openxmlformats.org/officeDocument/2006/relationships/image" Target="../media/image12.svg"/><Relationship Id="rId7" Type="http://schemas.openxmlformats.org/officeDocument/2006/relationships/image" Target="../media/image24.svg"/><Relationship Id="rId12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3.png"/><Relationship Id="rId11" Type="http://schemas.openxmlformats.org/officeDocument/2006/relationships/image" Target="../media/image22.svg"/><Relationship Id="rId5" Type="http://schemas.openxmlformats.org/officeDocument/2006/relationships/image" Target="../media/image18.svg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20.sv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17A8AB9-7689-094D-89DA-02A6A863EF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2529" y="6445628"/>
            <a:ext cx="802723" cy="29841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394093A-35F9-604C-913C-38C683FE00D2}"/>
              </a:ext>
            </a:extLst>
          </p:cNvPr>
          <p:cNvSpPr txBox="1"/>
          <p:nvPr userDrawn="1"/>
        </p:nvSpPr>
        <p:spPr>
          <a:xfrm>
            <a:off x="508004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1553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2" y="251938"/>
            <a:ext cx="10303551" cy="738664"/>
          </a:xfrm>
          <a:prstGeom prst="rect">
            <a:avLst/>
          </a:prstGeom>
        </p:spPr>
        <p:txBody>
          <a:bodyPr/>
          <a:lstStyle>
            <a:lvl1pPr>
              <a:defRPr sz="2928" b="1" i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0649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 2_col_1_Img_1_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3" y="251938"/>
            <a:ext cx="10303548" cy="451847"/>
          </a:xfrm>
          <a:prstGeom prst="rect">
            <a:avLst/>
          </a:prstGeom>
        </p:spPr>
        <p:txBody>
          <a:bodyPr/>
          <a:lstStyle>
            <a:lvl1pPr>
              <a:defRPr sz="2928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EB02CC0C-B2AB-214B-9D70-B15F014545C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03860" y="1803399"/>
            <a:ext cx="4973741" cy="4367809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29">
                <a:solidFill>
                  <a:schemeClr val="tx1"/>
                </a:solidFill>
              </a:defRPr>
            </a:lvl1pPr>
            <a:lvl2pPr marL="233239" indent="-200797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4">
                <a:solidFill>
                  <a:schemeClr val="tx1"/>
                </a:solidFill>
              </a:defRPr>
            </a:lvl2pPr>
            <a:lvl3pPr marL="608815" indent="-170373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597">
                <a:solidFill>
                  <a:schemeClr val="tx1"/>
                </a:solidFill>
              </a:defRPr>
            </a:lvl3pPr>
            <a:lvl4pPr marL="932915" indent="-162661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defRPr sz="1331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8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8" y="708026"/>
            <a:ext cx="10303549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EA8437-B1C2-5445-B172-632CC876EA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8000" y="1803401"/>
            <a:ext cx="5486400" cy="436774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F08ACE-B4CC-C308-E91E-30FCDFBA8AAD}"/>
              </a:ext>
            </a:extLst>
          </p:cNvPr>
          <p:cNvSpPr txBox="1"/>
          <p:nvPr userDrawn="1"/>
        </p:nvSpPr>
        <p:spPr>
          <a:xfrm>
            <a:off x="6691745" y="-498763"/>
            <a:ext cx="0" cy="0"/>
          </a:xfrm>
          <a:prstGeom prst="rect">
            <a:avLst/>
          </a:prstGeom>
          <a:noFill/>
        </p:spPr>
        <p:txBody>
          <a:bodyPr wrap="none" lIns="60848" tIns="0" rIns="60848" bIns="0" rtlCol="0" anchor="t" anchorCtr="0">
            <a:noAutofit/>
          </a:bodyPr>
          <a:lstStyle/>
          <a:p>
            <a:pPr marL="182542" indent="-182542" algn="l">
              <a:spcBef>
                <a:spcPts val="400"/>
              </a:spcBef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864">
              <a:solidFill>
                <a:schemeClr val="tx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Полилиния 3">
            <a:extLst>
              <a:ext uri="{FF2B5EF4-FFF2-40B4-BE49-F238E27FC236}">
                <a16:creationId xmlns:a16="http://schemas.microsoft.com/office/drawing/2014/main" id="{39841C1E-BEE4-DCF3-F288-34CF33CF7AE8}"/>
              </a:ext>
            </a:extLst>
          </p:cNvPr>
          <p:cNvSpPr/>
          <p:nvPr userDrawn="1"/>
        </p:nvSpPr>
        <p:spPr bwMode="auto">
          <a:xfrm rot="18900000">
            <a:off x="11337244" y="349128"/>
            <a:ext cx="1709512" cy="1709512"/>
          </a:xfrm>
          <a:custGeom>
            <a:avLst/>
            <a:gdLst>
              <a:gd name="connsiteX0" fmla="*/ 1282134 w 1282134"/>
              <a:gd name="connsiteY0" fmla="*/ 0 h 1282134"/>
              <a:gd name="connsiteX1" fmla="*/ 0 w 1282134"/>
              <a:gd name="connsiteY1" fmla="*/ 1282134 h 1282134"/>
              <a:gd name="connsiteX2" fmla="*/ 0 w 1282134"/>
              <a:gd name="connsiteY2" fmla="*/ 94549 h 1282134"/>
              <a:gd name="connsiteX3" fmla="*/ 94549 w 1282134"/>
              <a:gd name="connsiteY3" fmla="*/ 0 h 12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2134" h="1282134">
                <a:moveTo>
                  <a:pt x="1282134" y="0"/>
                </a:moveTo>
                <a:lnTo>
                  <a:pt x="0" y="1282134"/>
                </a:lnTo>
                <a:lnTo>
                  <a:pt x="0" y="94549"/>
                </a:lnTo>
                <a:cubicBezTo>
                  <a:pt x="0" y="42331"/>
                  <a:pt x="42331" y="0"/>
                  <a:pt x="94549" y="0"/>
                </a:cubicBezTo>
                <a:close/>
              </a:path>
            </a:pathLst>
          </a:custGeom>
          <a:gradFill>
            <a:gsLst>
              <a:gs pos="0">
                <a:srgbClr val="A3D9FF"/>
              </a:gs>
              <a:gs pos="91000">
                <a:srgbClr val="7C90DB"/>
              </a:gs>
            </a:gsLst>
            <a:lin ang="192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848" tIns="30424" rIns="30424" bIns="608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6544" fontAlgn="base">
              <a:spcBef>
                <a:spcPct val="0"/>
              </a:spcBef>
              <a:spcAft>
                <a:spcPct val="0"/>
              </a:spcAft>
            </a:pPr>
            <a:endParaRPr lang="ru-RU" sz="3594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14" name="Рисунок 4">
            <a:extLst>
              <a:ext uri="{FF2B5EF4-FFF2-40B4-BE49-F238E27FC236}">
                <a16:creationId xmlns:a16="http://schemas.microsoft.com/office/drawing/2014/main" id="{71061577-DAF5-A877-B2B0-8D60223275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0" y="25400"/>
            <a:ext cx="1347809" cy="19884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E90E0B-681A-B315-22A4-B8B834B131A6}"/>
              </a:ext>
            </a:extLst>
          </p:cNvPr>
          <p:cNvSpPr txBox="1"/>
          <p:nvPr userDrawn="1"/>
        </p:nvSpPr>
        <p:spPr>
          <a:xfrm>
            <a:off x="508004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15DA1D4-5984-014C-A8C9-3C40AB33D76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9" y="6445628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94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Logo_and_leg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D7FD6F-2587-815B-D6BD-4ADA43FFFA24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36E97BF-DBF1-5F41-B307-B358CC8B3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8034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dec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Полилиния 9">
            <a:extLst>
              <a:ext uri="{FF2B5EF4-FFF2-40B4-BE49-F238E27FC236}">
                <a16:creationId xmlns:a16="http://schemas.microsoft.com/office/drawing/2014/main" id="{437DCC34-27AB-C441-9A9B-CD8A73EA7818}"/>
              </a:ext>
            </a:extLst>
          </p:cNvPr>
          <p:cNvSpPr/>
          <p:nvPr userDrawn="1"/>
        </p:nvSpPr>
        <p:spPr bwMode="auto">
          <a:xfrm rot="18900000" flipH="1">
            <a:off x="10348029" y="-921350"/>
            <a:ext cx="1675295" cy="2147415"/>
          </a:xfrm>
          <a:custGeom>
            <a:avLst/>
            <a:gdLst>
              <a:gd name="connsiteX0" fmla="*/ 1806640 w 1806640"/>
              <a:gd name="connsiteY0" fmla="*/ 0 h 2315775"/>
              <a:gd name="connsiteX1" fmla="*/ 1806640 w 1806640"/>
              <a:gd name="connsiteY1" fmla="*/ 2200603 h 2315775"/>
              <a:gd name="connsiteX2" fmla="*/ 1691468 w 1806640"/>
              <a:gd name="connsiteY2" fmla="*/ 2315775 h 2315775"/>
              <a:gd name="connsiteX3" fmla="*/ 509134 w 1806640"/>
              <a:gd name="connsiteY3" fmla="*/ 2315775 h 2315775"/>
              <a:gd name="connsiteX4" fmla="*/ 0 w 1806640"/>
              <a:gd name="connsiteY4" fmla="*/ 1806641 h 231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6640" h="2315775">
                <a:moveTo>
                  <a:pt x="1806640" y="0"/>
                </a:moveTo>
                <a:lnTo>
                  <a:pt x="1806640" y="2200603"/>
                </a:lnTo>
                <a:cubicBezTo>
                  <a:pt x="1806640" y="2264211"/>
                  <a:pt x="1755076" y="2315775"/>
                  <a:pt x="1691468" y="2315775"/>
                </a:cubicBezTo>
                <a:lnTo>
                  <a:pt x="509134" y="2315775"/>
                </a:lnTo>
                <a:lnTo>
                  <a:pt x="0" y="1806641"/>
                </a:lnTo>
                <a:close/>
              </a:path>
            </a:pathLst>
          </a:custGeom>
          <a:gradFill>
            <a:gsLst>
              <a:gs pos="0">
                <a:srgbClr val="A3D9FF"/>
              </a:gs>
              <a:gs pos="91000">
                <a:srgbClr val="7C90DB"/>
              </a:gs>
            </a:gsLst>
            <a:lin ang="192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04" tIns="30452" rIns="30452" bIns="609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7671" fontAlgn="base">
              <a:spcBef>
                <a:spcPct val="0"/>
              </a:spcBef>
              <a:spcAft>
                <a:spcPct val="0"/>
              </a:spcAft>
            </a:pPr>
            <a:endParaRPr lang="ru-RU" sz="3597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7671" fontAlgn="base">
              <a:spcBef>
                <a:spcPct val="0"/>
              </a:spcBef>
              <a:spcAft>
                <a:spcPct val="0"/>
              </a:spcAft>
            </a:pPr>
            <a:endParaRPr lang="ru-RU" sz="3597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7671" fontAlgn="base">
              <a:spcBef>
                <a:spcPct val="0"/>
              </a:spcBef>
              <a:spcAft>
                <a:spcPct val="0"/>
              </a:spcAft>
            </a:pPr>
            <a:endParaRPr lang="ru-RU" sz="3597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35" name="Рисунок 4">
            <a:extLst>
              <a:ext uri="{FF2B5EF4-FFF2-40B4-BE49-F238E27FC236}">
                <a16:creationId xmlns:a16="http://schemas.microsoft.com/office/drawing/2014/main" id="{00983F10-6469-064F-929B-0A19DC4E62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546"/>
          <a:stretch/>
        </p:blipFill>
        <p:spPr>
          <a:xfrm>
            <a:off x="11328400" y="228600"/>
            <a:ext cx="877059" cy="1830710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B5AAD6B4-E718-9949-8FF9-D087F64C4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251936"/>
            <a:ext cx="9144000" cy="570837"/>
          </a:xfrm>
          <a:prstGeom prst="rect">
            <a:avLst/>
          </a:prstGeom>
        </p:spPr>
        <p:txBody>
          <a:bodyPr lIns="0" rIns="0"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34B1542-8600-7449-A3B0-622845EE326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03768" y="1483536"/>
            <a:ext cx="10307781" cy="4687672"/>
          </a:xfrm>
          <a:prstGeom prst="rect">
            <a:avLst/>
          </a:prstGeom>
        </p:spPr>
        <p:txBody>
          <a:bodyPr lIns="0" rIns="0"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933778" indent="-162812">
              <a:buClr>
                <a:schemeClr val="accent4"/>
              </a:buClr>
              <a:defRPr sz="1332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F1BAFE-BB41-9AEF-1441-DD0EE546DD89}"/>
              </a:ext>
            </a:extLst>
          </p:cNvPr>
          <p:cNvSpPr txBox="1"/>
          <p:nvPr userDrawn="1"/>
        </p:nvSpPr>
        <p:spPr>
          <a:xfrm>
            <a:off x="9072283" y="-191247"/>
            <a:ext cx="0" cy="0"/>
          </a:xfrm>
          <a:prstGeom prst="rect">
            <a:avLst/>
          </a:prstGeom>
          <a:noFill/>
        </p:spPr>
        <p:txBody>
          <a:bodyPr wrap="none" lIns="60904" tIns="0" rIns="60904" bIns="0" rtlCol="0" anchor="t" anchorCtr="0">
            <a:noAutofit/>
          </a:bodyPr>
          <a:lstStyle/>
          <a:p>
            <a:pPr marL="182711" indent="-182711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endParaRPr lang="en-US" sz="1865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27B969-A40D-4A67-58D9-0BFB0AEED287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F1FA772-03AE-714A-B854-1651D269FF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4104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Divider 2">
    <p:bg>
      <p:bgPr>
        <a:gradFill>
          <a:gsLst>
            <a:gs pos="1000">
              <a:srgbClr val="5349E1"/>
            </a:gs>
            <a:gs pos="67000">
              <a:srgbClr val="1104B1"/>
            </a:gs>
            <a:gs pos="100000">
              <a:srgbClr val="1A00B3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олилиния 30">
            <a:extLst>
              <a:ext uri="{FF2B5EF4-FFF2-40B4-BE49-F238E27FC236}">
                <a16:creationId xmlns:a16="http://schemas.microsoft.com/office/drawing/2014/main" id="{8CB9B16F-AB80-8C4D-9DBC-1ABBDF1A8DEA}"/>
              </a:ext>
            </a:extLst>
          </p:cNvPr>
          <p:cNvSpPr/>
          <p:nvPr userDrawn="1"/>
        </p:nvSpPr>
        <p:spPr bwMode="auto">
          <a:xfrm rot="10800000" flipH="1">
            <a:off x="9238" y="2"/>
            <a:ext cx="7255164" cy="6858000"/>
          </a:xfrm>
          <a:custGeom>
            <a:avLst/>
            <a:gdLst>
              <a:gd name="connsiteX0" fmla="*/ 0 w 5148816"/>
              <a:gd name="connsiteY0" fmla="*/ 0 h 5148816"/>
              <a:gd name="connsiteX1" fmla="*/ 5148816 w 5148816"/>
              <a:gd name="connsiteY1" fmla="*/ 5148816 h 5148816"/>
              <a:gd name="connsiteX2" fmla="*/ 0 w 5148816"/>
              <a:gd name="connsiteY2" fmla="*/ 5148816 h 5148816"/>
              <a:gd name="connsiteX3" fmla="*/ 0 w 5148816"/>
              <a:gd name="connsiteY3" fmla="*/ 0 h 514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8816" h="5148816">
                <a:moveTo>
                  <a:pt x="0" y="0"/>
                </a:moveTo>
                <a:lnTo>
                  <a:pt x="5148816" y="5148816"/>
                </a:lnTo>
                <a:lnTo>
                  <a:pt x="0" y="514881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0D018C"/>
              </a:gs>
              <a:gs pos="48000">
                <a:srgbClr val="1901C4">
                  <a:alpha val="0"/>
                </a:srgbClr>
              </a:gs>
            </a:gsLst>
            <a:lin ang="10140000" scaled="0"/>
            <a:tileRect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Рисунок 13">
            <a:extLst>
              <a:ext uri="{FF2B5EF4-FFF2-40B4-BE49-F238E27FC236}">
                <a16:creationId xmlns:a16="http://schemas.microsoft.com/office/drawing/2014/main" id="{4FD2B733-7066-46BD-AE0B-D8566A703A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842"/>
          <a:stretch/>
        </p:blipFill>
        <p:spPr>
          <a:xfrm>
            <a:off x="21791" y="5154601"/>
            <a:ext cx="712101" cy="175207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AFB700C-1417-534B-8270-2CC55AC9F3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546"/>
          <a:stretch/>
        </p:blipFill>
        <p:spPr>
          <a:xfrm>
            <a:off x="11264141" y="228600"/>
            <a:ext cx="877059" cy="1830710"/>
          </a:xfrm>
          <a:prstGeom prst="rect">
            <a:avLst/>
          </a:prstGeom>
        </p:spPr>
      </p:pic>
      <p:sp>
        <p:nvSpPr>
          <p:cNvPr id="19" name="Полилиния 18">
            <a:extLst>
              <a:ext uri="{FF2B5EF4-FFF2-40B4-BE49-F238E27FC236}">
                <a16:creationId xmlns:a16="http://schemas.microsoft.com/office/drawing/2014/main" id="{172CC48A-1EB8-AA44-A661-8C099D5C32FF}"/>
              </a:ext>
            </a:extLst>
          </p:cNvPr>
          <p:cNvSpPr/>
          <p:nvPr userDrawn="1"/>
        </p:nvSpPr>
        <p:spPr bwMode="auto">
          <a:xfrm rot="18900000" flipH="1">
            <a:off x="9808976" y="-1061363"/>
            <a:ext cx="2044261" cy="2296544"/>
          </a:xfrm>
          <a:custGeom>
            <a:avLst/>
            <a:gdLst>
              <a:gd name="connsiteX0" fmla="*/ 0 w 1694137"/>
              <a:gd name="connsiteY0" fmla="*/ 1694137 h 1903212"/>
              <a:gd name="connsiteX1" fmla="*/ 1694137 w 1694137"/>
              <a:gd name="connsiteY1" fmla="*/ 0 h 1903212"/>
              <a:gd name="connsiteX2" fmla="*/ 1694137 w 1694137"/>
              <a:gd name="connsiteY2" fmla="*/ 1810064 h 1903212"/>
              <a:gd name="connsiteX3" fmla="*/ 1600989 w 1694137"/>
              <a:gd name="connsiteY3" fmla="*/ 1903212 h 1903212"/>
              <a:gd name="connsiteX4" fmla="*/ 209074 w 1694137"/>
              <a:gd name="connsiteY4" fmla="*/ 1903212 h 190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4137" h="1903212">
                <a:moveTo>
                  <a:pt x="0" y="1694137"/>
                </a:moveTo>
                <a:lnTo>
                  <a:pt x="1694137" y="0"/>
                </a:lnTo>
                <a:lnTo>
                  <a:pt x="1694137" y="1810064"/>
                </a:lnTo>
                <a:cubicBezTo>
                  <a:pt x="1694137" y="1861508"/>
                  <a:pt x="1652433" y="1903212"/>
                  <a:pt x="1600989" y="1903212"/>
                </a:cubicBezTo>
                <a:lnTo>
                  <a:pt x="209074" y="1903212"/>
                </a:lnTo>
                <a:close/>
              </a:path>
            </a:pathLst>
          </a:custGeom>
          <a:gradFill>
            <a:gsLst>
              <a:gs pos="100000">
                <a:srgbClr val="2203F4"/>
              </a:gs>
              <a:gs pos="10000">
                <a:srgbClr val="080B8D"/>
              </a:gs>
            </a:gsLst>
            <a:lin ang="18900000" scaled="1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2663386"/>
            <a:ext cx="10617200" cy="1094909"/>
          </a:xfrm>
          <a:prstGeom prst="rect">
            <a:avLst/>
          </a:prstGeom>
        </p:spPr>
        <p:txBody>
          <a:bodyPr lIns="0" rIns="0" bIns="36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776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title style</a:t>
            </a:r>
          </a:p>
        </p:txBody>
      </p:sp>
      <p:sp>
        <p:nvSpPr>
          <p:cNvPr id="11" name="Полилиния 18">
            <a:extLst>
              <a:ext uri="{FF2B5EF4-FFF2-40B4-BE49-F238E27FC236}">
                <a16:creationId xmlns:a16="http://schemas.microsoft.com/office/drawing/2014/main" id="{CB697973-3F22-AF4F-A6A6-2334EBC46A14}"/>
              </a:ext>
            </a:extLst>
          </p:cNvPr>
          <p:cNvSpPr/>
          <p:nvPr userDrawn="1"/>
        </p:nvSpPr>
        <p:spPr bwMode="auto">
          <a:xfrm rot="8134800" flipH="1">
            <a:off x="452285" y="5732387"/>
            <a:ext cx="2294048" cy="2234146"/>
          </a:xfrm>
          <a:custGeom>
            <a:avLst/>
            <a:gdLst>
              <a:gd name="connsiteX0" fmla="*/ 0 w 1694137"/>
              <a:gd name="connsiteY0" fmla="*/ 1694137 h 1903212"/>
              <a:gd name="connsiteX1" fmla="*/ 1694137 w 1694137"/>
              <a:gd name="connsiteY1" fmla="*/ 0 h 1903212"/>
              <a:gd name="connsiteX2" fmla="*/ 1694137 w 1694137"/>
              <a:gd name="connsiteY2" fmla="*/ 1810064 h 1903212"/>
              <a:gd name="connsiteX3" fmla="*/ 1600989 w 1694137"/>
              <a:gd name="connsiteY3" fmla="*/ 1903212 h 1903212"/>
              <a:gd name="connsiteX4" fmla="*/ 209074 w 1694137"/>
              <a:gd name="connsiteY4" fmla="*/ 1903212 h 1903212"/>
              <a:gd name="connsiteX0" fmla="*/ 0 w 1736665"/>
              <a:gd name="connsiteY0" fmla="*/ 1391125 h 1600200"/>
              <a:gd name="connsiteX1" fmla="*/ 1736665 w 1736665"/>
              <a:gd name="connsiteY1" fmla="*/ 0 h 1600200"/>
              <a:gd name="connsiteX2" fmla="*/ 1694137 w 1736665"/>
              <a:gd name="connsiteY2" fmla="*/ 1507052 h 1600200"/>
              <a:gd name="connsiteX3" fmla="*/ 1600989 w 1736665"/>
              <a:gd name="connsiteY3" fmla="*/ 1600200 h 1600200"/>
              <a:gd name="connsiteX4" fmla="*/ 209074 w 1736665"/>
              <a:gd name="connsiteY4" fmla="*/ 1600200 h 1600200"/>
              <a:gd name="connsiteX5" fmla="*/ 0 w 1736665"/>
              <a:gd name="connsiteY5" fmla="*/ 1391125 h 1600200"/>
              <a:gd name="connsiteX0" fmla="*/ 0 w 1642054"/>
              <a:gd name="connsiteY0" fmla="*/ 1462547 h 1600200"/>
              <a:gd name="connsiteX1" fmla="*/ 1642054 w 1642054"/>
              <a:gd name="connsiteY1" fmla="*/ 0 h 1600200"/>
              <a:gd name="connsiteX2" fmla="*/ 1599526 w 1642054"/>
              <a:gd name="connsiteY2" fmla="*/ 1507052 h 1600200"/>
              <a:gd name="connsiteX3" fmla="*/ 1506378 w 1642054"/>
              <a:gd name="connsiteY3" fmla="*/ 1600200 h 1600200"/>
              <a:gd name="connsiteX4" fmla="*/ 114463 w 1642054"/>
              <a:gd name="connsiteY4" fmla="*/ 1600200 h 1600200"/>
              <a:gd name="connsiteX5" fmla="*/ 0 w 1642054"/>
              <a:gd name="connsiteY5" fmla="*/ 1462547 h 1600200"/>
              <a:gd name="connsiteX0" fmla="*/ 0 w 1580684"/>
              <a:gd name="connsiteY0" fmla="*/ 1541922 h 1600200"/>
              <a:gd name="connsiteX1" fmla="*/ 1580684 w 1580684"/>
              <a:gd name="connsiteY1" fmla="*/ 0 h 1600200"/>
              <a:gd name="connsiteX2" fmla="*/ 1538156 w 1580684"/>
              <a:gd name="connsiteY2" fmla="*/ 1507052 h 1600200"/>
              <a:gd name="connsiteX3" fmla="*/ 1445008 w 1580684"/>
              <a:gd name="connsiteY3" fmla="*/ 1600200 h 1600200"/>
              <a:gd name="connsiteX4" fmla="*/ 53093 w 1580684"/>
              <a:gd name="connsiteY4" fmla="*/ 1600200 h 1600200"/>
              <a:gd name="connsiteX5" fmla="*/ 0 w 1580684"/>
              <a:gd name="connsiteY5" fmla="*/ 1541922 h 1600200"/>
              <a:gd name="connsiteX0" fmla="*/ 0 w 1631355"/>
              <a:gd name="connsiteY0" fmla="*/ 1591578 h 1649856"/>
              <a:gd name="connsiteX1" fmla="*/ 1631355 w 1631355"/>
              <a:gd name="connsiteY1" fmla="*/ 0 h 1649856"/>
              <a:gd name="connsiteX2" fmla="*/ 1538156 w 1631355"/>
              <a:gd name="connsiteY2" fmla="*/ 1556708 h 1649856"/>
              <a:gd name="connsiteX3" fmla="*/ 1445008 w 1631355"/>
              <a:gd name="connsiteY3" fmla="*/ 1649856 h 1649856"/>
              <a:gd name="connsiteX4" fmla="*/ 53093 w 1631355"/>
              <a:gd name="connsiteY4" fmla="*/ 1649856 h 1649856"/>
              <a:gd name="connsiteX5" fmla="*/ 0 w 1631355"/>
              <a:gd name="connsiteY5" fmla="*/ 1591578 h 1649856"/>
              <a:gd name="connsiteX0" fmla="*/ 61959 w 1693314"/>
              <a:gd name="connsiteY0" fmla="*/ 1591578 h 1672864"/>
              <a:gd name="connsiteX1" fmla="*/ 1693314 w 1693314"/>
              <a:gd name="connsiteY1" fmla="*/ 0 h 1672864"/>
              <a:gd name="connsiteX2" fmla="*/ 1600115 w 1693314"/>
              <a:gd name="connsiteY2" fmla="*/ 1556708 h 1672864"/>
              <a:gd name="connsiteX3" fmla="*/ 1506967 w 1693314"/>
              <a:gd name="connsiteY3" fmla="*/ 1649856 h 1672864"/>
              <a:gd name="connsiteX4" fmla="*/ 0 w 1693314"/>
              <a:gd name="connsiteY4" fmla="*/ 1672864 h 1672864"/>
              <a:gd name="connsiteX5" fmla="*/ 61959 w 1693314"/>
              <a:gd name="connsiteY5" fmla="*/ 1591578 h 1672864"/>
              <a:gd name="connsiteX0" fmla="*/ 107308 w 1738663"/>
              <a:gd name="connsiteY0" fmla="*/ 1591578 h 1675427"/>
              <a:gd name="connsiteX1" fmla="*/ 1738663 w 1738663"/>
              <a:gd name="connsiteY1" fmla="*/ 0 h 1675427"/>
              <a:gd name="connsiteX2" fmla="*/ 1645464 w 1738663"/>
              <a:gd name="connsiteY2" fmla="*/ 1556708 h 1675427"/>
              <a:gd name="connsiteX3" fmla="*/ 1552316 w 1738663"/>
              <a:gd name="connsiteY3" fmla="*/ 1649856 h 1675427"/>
              <a:gd name="connsiteX4" fmla="*/ 0 w 1738663"/>
              <a:gd name="connsiteY4" fmla="*/ 1675427 h 1675427"/>
              <a:gd name="connsiteX5" fmla="*/ 107308 w 1738663"/>
              <a:gd name="connsiteY5" fmla="*/ 1591578 h 1675427"/>
              <a:gd name="connsiteX0" fmla="*/ 89181 w 1720536"/>
              <a:gd name="connsiteY0" fmla="*/ 1591578 h 1675610"/>
              <a:gd name="connsiteX1" fmla="*/ 1720536 w 1720536"/>
              <a:gd name="connsiteY1" fmla="*/ 0 h 1675610"/>
              <a:gd name="connsiteX2" fmla="*/ 1627337 w 1720536"/>
              <a:gd name="connsiteY2" fmla="*/ 1556708 h 1675610"/>
              <a:gd name="connsiteX3" fmla="*/ 1534189 w 1720536"/>
              <a:gd name="connsiteY3" fmla="*/ 1649856 h 1675610"/>
              <a:gd name="connsiteX4" fmla="*/ 0 w 1720536"/>
              <a:gd name="connsiteY4" fmla="*/ 1675610 h 1675610"/>
              <a:gd name="connsiteX5" fmla="*/ 89181 w 1720536"/>
              <a:gd name="connsiteY5" fmla="*/ 1591578 h 1675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536" h="1675610">
                <a:moveTo>
                  <a:pt x="89181" y="1591578"/>
                </a:moveTo>
                <a:lnTo>
                  <a:pt x="1720536" y="0"/>
                </a:lnTo>
                <a:cubicBezTo>
                  <a:pt x="1720536" y="603355"/>
                  <a:pt x="1627337" y="953353"/>
                  <a:pt x="1627337" y="1556708"/>
                </a:cubicBezTo>
                <a:cubicBezTo>
                  <a:pt x="1627337" y="1608152"/>
                  <a:pt x="1585633" y="1649856"/>
                  <a:pt x="1534189" y="1649856"/>
                </a:cubicBezTo>
                <a:lnTo>
                  <a:pt x="0" y="1675610"/>
                </a:lnTo>
                <a:lnTo>
                  <a:pt x="89181" y="1591578"/>
                </a:lnTo>
                <a:close/>
              </a:path>
            </a:pathLst>
          </a:custGeom>
          <a:gradFill>
            <a:gsLst>
              <a:gs pos="100000">
                <a:srgbClr val="2203F4"/>
              </a:gs>
              <a:gs pos="10000">
                <a:srgbClr val="060A83"/>
              </a:gs>
            </a:gsLst>
            <a:lin ang="180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3054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17A8AB9-7689-094D-89DA-02A6A863EF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2529" y="6445628"/>
            <a:ext cx="802723" cy="29841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394093A-35F9-604C-913C-38C683FE00D2}"/>
              </a:ext>
            </a:extLst>
          </p:cNvPr>
          <p:cNvSpPr txBox="1"/>
          <p:nvPr userDrawn="1"/>
        </p:nvSpPr>
        <p:spPr>
          <a:xfrm>
            <a:off x="508004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1553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2" y="251938"/>
            <a:ext cx="10303551" cy="738664"/>
          </a:xfrm>
          <a:prstGeom prst="rect">
            <a:avLst/>
          </a:prstGeom>
        </p:spPr>
        <p:txBody>
          <a:bodyPr/>
          <a:lstStyle>
            <a:lvl1pPr>
              <a:defRPr sz="2928" b="1" i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0649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-Subtitle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2" y="251938"/>
            <a:ext cx="10303551" cy="482600"/>
          </a:xfrm>
          <a:prstGeom prst="rect">
            <a:avLst/>
          </a:prstGeom>
        </p:spPr>
        <p:txBody>
          <a:bodyPr/>
          <a:lstStyle>
            <a:lvl1pPr>
              <a:defRPr sz="2928" b="1" i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0A0DBE-8C72-2C46-85D9-4957A3095E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70" y="708026"/>
            <a:ext cx="10303551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302F32-B0E8-8E4C-9680-F92FB05E768E}"/>
              </a:ext>
            </a:extLst>
          </p:cNvPr>
          <p:cNvSpPr txBox="1"/>
          <p:nvPr userDrawn="1"/>
        </p:nvSpPr>
        <p:spPr>
          <a:xfrm>
            <a:off x="5960533" y="-592667"/>
            <a:ext cx="0" cy="0"/>
          </a:xfrm>
          <a:prstGeom prst="rect">
            <a:avLst/>
          </a:prstGeom>
          <a:noFill/>
        </p:spPr>
        <p:txBody>
          <a:bodyPr wrap="none" lIns="60848" tIns="0" rIns="60848" bIns="0" rtlCol="0" anchor="t" anchorCtr="0">
            <a:noAutofit/>
          </a:bodyPr>
          <a:lstStyle/>
          <a:p>
            <a:pPr marL="182542" indent="-182542" algn="l">
              <a:spcBef>
                <a:spcPts val="4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sz="1864">
              <a:solidFill>
                <a:schemeClr val="tx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4B5EB3-E483-6880-30EE-93A1E8615714}"/>
              </a:ext>
            </a:extLst>
          </p:cNvPr>
          <p:cNvSpPr txBox="1"/>
          <p:nvPr userDrawn="1"/>
        </p:nvSpPr>
        <p:spPr>
          <a:xfrm>
            <a:off x="508004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6BE898-F85B-9049-BB93-6C7F81E9FE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2529" y="6445628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3202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-Subtitle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3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2" y="251938"/>
            <a:ext cx="10303551" cy="482600"/>
          </a:xfrm>
          <a:prstGeom prst="rect">
            <a:avLst/>
          </a:prstGeom>
        </p:spPr>
        <p:txBody>
          <a:bodyPr/>
          <a:lstStyle>
            <a:lvl1pPr>
              <a:defRPr sz="2928" b="1" i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0A0DBE-8C72-2C46-85D9-4957A3095E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70" y="708026"/>
            <a:ext cx="10303551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302F32-B0E8-8E4C-9680-F92FB05E768E}"/>
              </a:ext>
            </a:extLst>
          </p:cNvPr>
          <p:cNvSpPr txBox="1"/>
          <p:nvPr userDrawn="1"/>
        </p:nvSpPr>
        <p:spPr>
          <a:xfrm>
            <a:off x="5960533" y="-592667"/>
            <a:ext cx="0" cy="0"/>
          </a:xfrm>
          <a:prstGeom prst="rect">
            <a:avLst/>
          </a:prstGeom>
          <a:noFill/>
        </p:spPr>
        <p:txBody>
          <a:bodyPr wrap="none" lIns="60848" tIns="0" rIns="60848" bIns="0" rtlCol="0" anchor="t" anchorCtr="0">
            <a:noAutofit/>
          </a:bodyPr>
          <a:lstStyle/>
          <a:p>
            <a:pPr marL="182542" indent="-182542" algn="l">
              <a:spcBef>
                <a:spcPts val="4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sz="1864">
              <a:solidFill>
                <a:schemeClr val="tx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4B5EB3-E483-6880-30EE-93A1E8615714}"/>
              </a:ext>
            </a:extLst>
          </p:cNvPr>
          <p:cNvSpPr txBox="1"/>
          <p:nvPr userDrawn="1"/>
        </p:nvSpPr>
        <p:spPr>
          <a:xfrm>
            <a:off x="508004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F0D3E8A-3EFF-384C-B9A7-605A1C0189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9" y="6445628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9910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and 1 col text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3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2" y="251938"/>
            <a:ext cx="10303551" cy="738664"/>
          </a:xfrm>
          <a:prstGeom prst="rect">
            <a:avLst/>
          </a:prstGeom>
        </p:spPr>
        <p:txBody>
          <a:bodyPr/>
          <a:lstStyle>
            <a:lvl1pPr>
              <a:defRPr sz="2928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5274B-0616-8346-95AF-ABD7FF1E81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000" y="1701800"/>
            <a:ext cx="10303933" cy="4368800"/>
          </a:xfrm>
          <a:prstGeom prst="rect">
            <a:avLst/>
          </a:prstGeom>
        </p:spPr>
        <p:txBody>
          <a:bodyPr/>
          <a:lstStyle>
            <a:lvl1pPr>
              <a:spcAft>
                <a:spcPts val="400"/>
              </a:spcAft>
              <a:defRPr sz="2129">
                <a:solidFill>
                  <a:schemeClr val="tx1"/>
                </a:solidFill>
              </a:defRPr>
            </a:lvl1pPr>
            <a:lvl2pPr marL="182542" indent="-18254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29">
                <a:solidFill>
                  <a:schemeClr val="tx1"/>
                </a:solidFill>
              </a:defRPr>
            </a:lvl2pPr>
            <a:lvl3pPr marL="365085" indent="-18254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4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6E967B-DD0B-AC5B-76A1-4C3FDFF8EAE7}"/>
              </a:ext>
            </a:extLst>
          </p:cNvPr>
          <p:cNvSpPr txBox="1"/>
          <p:nvPr userDrawn="1"/>
        </p:nvSpPr>
        <p:spPr>
          <a:xfrm>
            <a:off x="508004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041360F-861C-A04F-9D18-5BD14E06C09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9" y="6445628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987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Sub 2_col_1_Img_1_text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3" y="251938"/>
            <a:ext cx="10303548" cy="451847"/>
          </a:xfrm>
          <a:prstGeom prst="rect">
            <a:avLst/>
          </a:prstGeom>
        </p:spPr>
        <p:txBody>
          <a:bodyPr/>
          <a:lstStyle>
            <a:lvl1pPr>
              <a:defRPr sz="2928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EB02CC0C-B2AB-214B-9D70-B15F014545C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03860" y="1803399"/>
            <a:ext cx="4973741" cy="4367809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29">
                <a:solidFill>
                  <a:schemeClr val="tx1"/>
                </a:solidFill>
              </a:defRPr>
            </a:lvl1pPr>
            <a:lvl2pPr marL="233239" indent="-200797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4">
                <a:solidFill>
                  <a:schemeClr val="tx1"/>
                </a:solidFill>
              </a:defRPr>
            </a:lvl2pPr>
            <a:lvl3pPr marL="608815" indent="-170373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597">
                <a:solidFill>
                  <a:schemeClr val="tx1"/>
                </a:solidFill>
              </a:defRPr>
            </a:lvl3pPr>
            <a:lvl4pPr marL="932915" indent="-162661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defRPr sz="1331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8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8" y="708026"/>
            <a:ext cx="10303549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EA8437-B1C2-5445-B172-632CC876EA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8000" y="1803401"/>
            <a:ext cx="5486400" cy="436774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F08ACE-B4CC-C308-E91E-30FCDFBA8AAD}"/>
              </a:ext>
            </a:extLst>
          </p:cNvPr>
          <p:cNvSpPr txBox="1"/>
          <p:nvPr userDrawn="1"/>
        </p:nvSpPr>
        <p:spPr>
          <a:xfrm>
            <a:off x="6691745" y="-498763"/>
            <a:ext cx="0" cy="0"/>
          </a:xfrm>
          <a:prstGeom prst="rect">
            <a:avLst/>
          </a:prstGeom>
          <a:noFill/>
        </p:spPr>
        <p:txBody>
          <a:bodyPr wrap="none" lIns="60848" tIns="0" rIns="60848" bIns="0" rtlCol="0" anchor="t" anchorCtr="0">
            <a:noAutofit/>
          </a:bodyPr>
          <a:lstStyle/>
          <a:p>
            <a:pPr marL="182542" indent="-182542" algn="l">
              <a:spcBef>
                <a:spcPts val="400"/>
              </a:spcBef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864">
              <a:solidFill>
                <a:schemeClr val="tx1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14" name="Рисунок 4">
            <a:extLst>
              <a:ext uri="{FF2B5EF4-FFF2-40B4-BE49-F238E27FC236}">
                <a16:creationId xmlns:a16="http://schemas.microsoft.com/office/drawing/2014/main" id="{71061577-DAF5-A877-B2B0-8D60223275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0" y="25400"/>
            <a:ext cx="1347809" cy="19884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E90E0B-681A-B315-22A4-B8B834B131A6}"/>
              </a:ext>
            </a:extLst>
          </p:cNvPr>
          <p:cNvSpPr txBox="1"/>
          <p:nvPr userDrawn="1"/>
        </p:nvSpPr>
        <p:spPr>
          <a:xfrm>
            <a:off x="508004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D6AFCDF-7398-424D-9054-ABD5896EB95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9" y="6445628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360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_2 col_texts_imgs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3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2" y="251938"/>
            <a:ext cx="10303551" cy="451847"/>
          </a:xfrm>
          <a:prstGeom prst="rect">
            <a:avLst/>
          </a:prstGeom>
        </p:spPr>
        <p:txBody>
          <a:bodyPr/>
          <a:lstStyle>
            <a:lvl1pPr>
              <a:defRPr sz="2928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23907AD1-29EF-9549-8C8A-1A744E372F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3453" y="1415100"/>
            <a:ext cx="5263939" cy="83556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29" b="0">
                <a:solidFill>
                  <a:schemeClr val="tx2"/>
                </a:solidFill>
              </a:defRPr>
            </a:lvl1pPr>
            <a:lvl2pPr marL="304237" indent="0">
              <a:buNone/>
              <a:defRPr sz="1331" b="1"/>
            </a:lvl2pPr>
            <a:lvl3pPr marL="608473" indent="0">
              <a:buNone/>
              <a:defRPr sz="1198" b="1"/>
            </a:lvl3pPr>
            <a:lvl4pPr marL="912710" indent="0">
              <a:buNone/>
              <a:defRPr sz="1066" b="1"/>
            </a:lvl4pPr>
            <a:lvl5pPr marL="1216945" indent="0">
              <a:buNone/>
              <a:defRPr sz="1066" b="1"/>
            </a:lvl5pPr>
            <a:lvl6pPr marL="1521182" indent="0">
              <a:buNone/>
              <a:defRPr sz="1066" b="1"/>
            </a:lvl6pPr>
            <a:lvl7pPr marL="1825418" indent="0">
              <a:buNone/>
              <a:defRPr sz="1066" b="1"/>
            </a:lvl7pPr>
            <a:lvl8pPr marL="2129655" indent="0">
              <a:buNone/>
              <a:defRPr sz="1066" b="1"/>
            </a:lvl8pPr>
            <a:lvl9pPr marL="2433891" indent="0">
              <a:buNone/>
              <a:defRPr sz="1066" b="1"/>
            </a:lvl9pPr>
          </a:lstStyle>
          <a:p>
            <a:pPr lvl="0"/>
            <a:r>
              <a:rPr lang="en-US"/>
              <a:t>Delete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4B667DDE-1ABB-1445-A81D-E7B6E1187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3453" y="2260600"/>
            <a:ext cx="5263939" cy="391060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29">
                <a:solidFill>
                  <a:schemeClr val="tx1"/>
                </a:solidFill>
              </a:defRPr>
            </a:lvl1pPr>
            <a:lvl2pPr marL="233239" indent="-200797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29">
                <a:solidFill>
                  <a:schemeClr val="tx1"/>
                </a:solidFill>
              </a:defRPr>
            </a:lvl2pPr>
            <a:lvl3pPr marL="608815" indent="-170373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4">
                <a:solidFill>
                  <a:schemeClr val="tx1"/>
                </a:solidFill>
              </a:defRPr>
            </a:lvl3pPr>
            <a:lvl4pPr marL="932915" indent="-162661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597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8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AB4D6A7-1C3A-0F40-9842-F2CF5BE58A6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80824" y="1405169"/>
            <a:ext cx="5263939" cy="84550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29" b="0">
                <a:solidFill>
                  <a:schemeClr val="tx2"/>
                </a:solidFill>
              </a:defRPr>
            </a:lvl1pPr>
            <a:lvl2pPr marL="304237" indent="0">
              <a:buNone/>
              <a:defRPr sz="1331" b="1"/>
            </a:lvl2pPr>
            <a:lvl3pPr marL="608473" indent="0">
              <a:buNone/>
              <a:defRPr sz="1198" b="1"/>
            </a:lvl3pPr>
            <a:lvl4pPr marL="912710" indent="0">
              <a:buNone/>
              <a:defRPr sz="1066" b="1"/>
            </a:lvl4pPr>
            <a:lvl5pPr marL="1216945" indent="0">
              <a:buNone/>
              <a:defRPr sz="1066" b="1"/>
            </a:lvl5pPr>
            <a:lvl6pPr marL="1521182" indent="0">
              <a:buNone/>
              <a:defRPr sz="1066" b="1"/>
            </a:lvl6pPr>
            <a:lvl7pPr marL="1825418" indent="0">
              <a:buNone/>
              <a:defRPr sz="1066" b="1"/>
            </a:lvl7pPr>
            <a:lvl8pPr marL="2129655" indent="0">
              <a:buNone/>
              <a:defRPr sz="1066" b="1"/>
            </a:lvl8pPr>
            <a:lvl9pPr marL="2433891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EB02CC0C-B2AB-214B-9D70-B15F014545C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85461" y="2260600"/>
            <a:ext cx="5263939" cy="391060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29">
                <a:solidFill>
                  <a:schemeClr val="tx1"/>
                </a:solidFill>
              </a:defRPr>
            </a:lvl1pPr>
            <a:lvl2pPr marL="233239" indent="-200797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29">
                <a:solidFill>
                  <a:schemeClr val="tx1"/>
                </a:solidFill>
              </a:defRPr>
            </a:lvl2pPr>
            <a:lvl3pPr marL="608815" indent="-170373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4">
                <a:solidFill>
                  <a:schemeClr val="tx1"/>
                </a:solidFill>
              </a:defRPr>
            </a:lvl3pPr>
            <a:lvl4pPr marL="932915" indent="-162661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597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8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70" y="708026"/>
            <a:ext cx="10303551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095C3A-58B8-9B53-C59D-832CA4BE0933}"/>
              </a:ext>
            </a:extLst>
          </p:cNvPr>
          <p:cNvSpPr txBox="1"/>
          <p:nvPr userDrawn="1"/>
        </p:nvSpPr>
        <p:spPr>
          <a:xfrm>
            <a:off x="-866987" y="744377"/>
            <a:ext cx="0" cy="0"/>
          </a:xfrm>
          <a:prstGeom prst="rect">
            <a:avLst/>
          </a:prstGeom>
          <a:noFill/>
        </p:spPr>
        <p:txBody>
          <a:bodyPr wrap="none" lIns="121694" tIns="0" rIns="121694" bIns="0" rtlCol="0" anchor="t" anchorCtr="0">
            <a:noAutofit/>
          </a:bodyPr>
          <a:lstStyle/>
          <a:p>
            <a:pPr marL="182542" indent="-182542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sz="1864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24093B-FC82-543C-D20B-72AFC148DB5D}"/>
              </a:ext>
            </a:extLst>
          </p:cNvPr>
          <p:cNvSpPr txBox="1"/>
          <p:nvPr userDrawn="1"/>
        </p:nvSpPr>
        <p:spPr>
          <a:xfrm>
            <a:off x="508004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3A31E35-965F-4E42-B101-A23CB839ACE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9" y="6445628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587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_2 col_texts_imgs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3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2" y="251938"/>
            <a:ext cx="10303551" cy="451847"/>
          </a:xfrm>
          <a:prstGeom prst="rect">
            <a:avLst/>
          </a:prstGeom>
        </p:spPr>
        <p:txBody>
          <a:bodyPr/>
          <a:lstStyle>
            <a:lvl1pPr>
              <a:defRPr sz="2928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23907AD1-29EF-9549-8C8A-1A744E372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3453" y="1415100"/>
            <a:ext cx="5263939" cy="83556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29" b="0">
                <a:solidFill>
                  <a:schemeClr val="tx2"/>
                </a:solidFill>
              </a:defRPr>
            </a:lvl1pPr>
            <a:lvl2pPr marL="304237" indent="0">
              <a:buNone/>
              <a:defRPr sz="1331" b="1"/>
            </a:lvl2pPr>
            <a:lvl3pPr marL="608473" indent="0">
              <a:buNone/>
              <a:defRPr sz="1198" b="1"/>
            </a:lvl3pPr>
            <a:lvl4pPr marL="912710" indent="0">
              <a:buNone/>
              <a:defRPr sz="1066" b="1"/>
            </a:lvl4pPr>
            <a:lvl5pPr marL="1216945" indent="0">
              <a:buNone/>
              <a:defRPr sz="1066" b="1"/>
            </a:lvl5pPr>
            <a:lvl6pPr marL="1521182" indent="0">
              <a:buNone/>
              <a:defRPr sz="1066" b="1"/>
            </a:lvl6pPr>
            <a:lvl7pPr marL="1825418" indent="0">
              <a:buNone/>
              <a:defRPr sz="1066" b="1"/>
            </a:lvl7pPr>
            <a:lvl8pPr marL="2129655" indent="0">
              <a:buNone/>
              <a:defRPr sz="1066" b="1"/>
            </a:lvl8pPr>
            <a:lvl9pPr marL="2433891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AB4D6A7-1C3A-0F40-9842-F2CF5BE58A6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80824" y="1405169"/>
            <a:ext cx="5263939" cy="84550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29" b="0">
                <a:solidFill>
                  <a:schemeClr val="tx2"/>
                </a:solidFill>
              </a:defRPr>
            </a:lvl1pPr>
            <a:lvl2pPr marL="304237" indent="0">
              <a:buNone/>
              <a:defRPr sz="1331" b="1"/>
            </a:lvl2pPr>
            <a:lvl3pPr marL="608473" indent="0">
              <a:buNone/>
              <a:defRPr sz="1198" b="1"/>
            </a:lvl3pPr>
            <a:lvl4pPr marL="912710" indent="0">
              <a:buNone/>
              <a:defRPr sz="1066" b="1"/>
            </a:lvl4pPr>
            <a:lvl5pPr marL="1216945" indent="0">
              <a:buNone/>
              <a:defRPr sz="1066" b="1"/>
            </a:lvl5pPr>
            <a:lvl6pPr marL="1521182" indent="0">
              <a:buNone/>
              <a:defRPr sz="1066" b="1"/>
            </a:lvl6pPr>
            <a:lvl7pPr marL="1825418" indent="0">
              <a:buNone/>
              <a:defRPr sz="1066" b="1"/>
            </a:lvl7pPr>
            <a:lvl8pPr marL="2129655" indent="0">
              <a:buNone/>
              <a:defRPr sz="1066" b="1"/>
            </a:lvl8pPr>
            <a:lvl9pPr marL="2433891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70" y="708026"/>
            <a:ext cx="10303551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095C3A-58B8-9B53-C59D-832CA4BE0933}"/>
              </a:ext>
            </a:extLst>
          </p:cNvPr>
          <p:cNvSpPr txBox="1"/>
          <p:nvPr userDrawn="1"/>
        </p:nvSpPr>
        <p:spPr>
          <a:xfrm>
            <a:off x="-866987" y="744377"/>
            <a:ext cx="0" cy="0"/>
          </a:xfrm>
          <a:prstGeom prst="rect">
            <a:avLst/>
          </a:prstGeom>
          <a:noFill/>
        </p:spPr>
        <p:txBody>
          <a:bodyPr wrap="none" lIns="121694" tIns="0" rIns="121694" bIns="0" rtlCol="0" anchor="t" anchorCtr="0">
            <a:noAutofit/>
          </a:bodyPr>
          <a:lstStyle/>
          <a:p>
            <a:pPr marL="182542" indent="-182542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sz="1864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815EB3-AE04-DF6E-7183-6CF40AE57FF3}"/>
              </a:ext>
            </a:extLst>
          </p:cNvPr>
          <p:cNvSpPr txBox="1"/>
          <p:nvPr userDrawn="1"/>
        </p:nvSpPr>
        <p:spPr>
          <a:xfrm>
            <a:off x="508004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322E90-FFCC-A39F-370E-1B3115F734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69" y="2250050"/>
            <a:ext cx="5264151" cy="371554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129">
                <a:solidFill>
                  <a:schemeClr val="tx1"/>
                </a:solidFill>
              </a:defRPr>
            </a:lvl1pPr>
            <a:lvl2pPr marL="243389" indent="-243389">
              <a:lnSpc>
                <a:spcPct val="90000"/>
              </a:lnSpc>
              <a:buClr>
                <a:schemeClr val="accent4"/>
              </a:buClr>
              <a:buSzPct val="100000"/>
              <a:defRPr sz="2129">
                <a:solidFill>
                  <a:schemeClr val="tx1"/>
                </a:solidFill>
              </a:defRPr>
            </a:lvl2pPr>
            <a:lvl3pPr marL="486779" indent="-243389">
              <a:lnSpc>
                <a:spcPct val="90000"/>
              </a:lnSpc>
              <a:buClr>
                <a:schemeClr val="accent4"/>
              </a:buClr>
              <a:buSzPct val="100000"/>
              <a:defRPr sz="1864">
                <a:solidFill>
                  <a:schemeClr val="tx1"/>
                </a:solidFill>
              </a:defRPr>
            </a:lvl3pPr>
            <a:lvl4pPr marL="730167" indent="-243389">
              <a:lnSpc>
                <a:spcPct val="90000"/>
              </a:lnSpc>
              <a:buClr>
                <a:schemeClr val="accent4"/>
              </a:buClr>
              <a:buSzPct val="100000"/>
              <a:defRPr sz="1597">
                <a:solidFill>
                  <a:schemeClr val="tx1"/>
                </a:solidFill>
              </a:defRPr>
            </a:lvl4pPr>
            <a:lvl5pPr marL="973557" indent="-243389">
              <a:lnSpc>
                <a:spcPct val="90000"/>
              </a:lnSpc>
              <a:buClr>
                <a:schemeClr val="accent4"/>
              </a:buClr>
              <a:buSzPct val="100000"/>
              <a:defRPr sz="1597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A936315-7491-54F2-AC7D-4358FF8310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73587" y="2250050"/>
            <a:ext cx="5264151" cy="371554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129">
                <a:solidFill>
                  <a:schemeClr val="tx1"/>
                </a:solidFill>
              </a:defRPr>
            </a:lvl1pPr>
            <a:lvl2pPr marL="243389" indent="-243389">
              <a:lnSpc>
                <a:spcPct val="90000"/>
              </a:lnSpc>
              <a:buClr>
                <a:schemeClr val="accent4"/>
              </a:buClr>
              <a:buSzPct val="100000"/>
              <a:defRPr sz="2129">
                <a:solidFill>
                  <a:schemeClr val="tx1"/>
                </a:solidFill>
              </a:defRPr>
            </a:lvl2pPr>
            <a:lvl3pPr marL="486779" indent="-243389">
              <a:lnSpc>
                <a:spcPct val="90000"/>
              </a:lnSpc>
              <a:buClr>
                <a:schemeClr val="accent4"/>
              </a:buClr>
              <a:buSzPct val="100000"/>
              <a:defRPr sz="1864">
                <a:solidFill>
                  <a:schemeClr val="tx1"/>
                </a:solidFill>
              </a:defRPr>
            </a:lvl3pPr>
            <a:lvl4pPr marL="730167" indent="-243389">
              <a:lnSpc>
                <a:spcPct val="90000"/>
              </a:lnSpc>
              <a:buClr>
                <a:schemeClr val="accent4"/>
              </a:buClr>
              <a:buSzPct val="100000"/>
              <a:defRPr sz="1597">
                <a:solidFill>
                  <a:schemeClr val="tx1"/>
                </a:solidFill>
              </a:defRPr>
            </a:lvl4pPr>
            <a:lvl5pPr marL="973557" indent="-243389">
              <a:lnSpc>
                <a:spcPct val="90000"/>
              </a:lnSpc>
              <a:buClr>
                <a:schemeClr val="accent4"/>
              </a:buClr>
              <a:buSzPct val="100000"/>
              <a:defRPr sz="1597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3511252-B995-9C4B-8A3E-505D0F4E25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9" y="6445628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4368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 columns_with blu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Полилиния 3">
            <a:extLst>
              <a:ext uri="{FF2B5EF4-FFF2-40B4-BE49-F238E27FC236}">
                <a16:creationId xmlns:a16="http://schemas.microsoft.com/office/drawing/2014/main" id="{0415BDA2-57A2-C44F-AE11-6F998AE53973}"/>
              </a:ext>
            </a:extLst>
          </p:cNvPr>
          <p:cNvSpPr/>
          <p:nvPr userDrawn="1"/>
        </p:nvSpPr>
        <p:spPr bwMode="auto">
          <a:xfrm rot="18900000">
            <a:off x="11337244" y="349128"/>
            <a:ext cx="1709512" cy="1709512"/>
          </a:xfrm>
          <a:custGeom>
            <a:avLst/>
            <a:gdLst>
              <a:gd name="connsiteX0" fmla="*/ 1282134 w 1282134"/>
              <a:gd name="connsiteY0" fmla="*/ 0 h 1282134"/>
              <a:gd name="connsiteX1" fmla="*/ 0 w 1282134"/>
              <a:gd name="connsiteY1" fmla="*/ 1282134 h 1282134"/>
              <a:gd name="connsiteX2" fmla="*/ 0 w 1282134"/>
              <a:gd name="connsiteY2" fmla="*/ 94549 h 1282134"/>
              <a:gd name="connsiteX3" fmla="*/ 94549 w 1282134"/>
              <a:gd name="connsiteY3" fmla="*/ 0 h 12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2134" h="1282134">
                <a:moveTo>
                  <a:pt x="1282134" y="0"/>
                </a:moveTo>
                <a:lnTo>
                  <a:pt x="0" y="1282134"/>
                </a:lnTo>
                <a:lnTo>
                  <a:pt x="0" y="94549"/>
                </a:lnTo>
                <a:cubicBezTo>
                  <a:pt x="0" y="42331"/>
                  <a:pt x="42331" y="0"/>
                  <a:pt x="94549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848" tIns="30424" rIns="30424" bIns="608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6544" fontAlgn="base">
              <a:spcBef>
                <a:spcPct val="0"/>
              </a:spcBef>
              <a:spcAft>
                <a:spcPct val="0"/>
              </a:spcAft>
            </a:pPr>
            <a:endParaRPr lang="ru-RU" sz="3594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4316BE15-8EFD-A742-BCB2-FC4E9E708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2" y="251936"/>
            <a:ext cx="10303548" cy="502308"/>
          </a:xfrm>
          <a:prstGeom prst="rect">
            <a:avLst/>
          </a:prstGeom>
        </p:spPr>
        <p:txBody>
          <a:bodyPr/>
          <a:lstStyle>
            <a:lvl1pPr>
              <a:defRPr sz="2928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F2A84FF-F71C-9D40-A172-1259C38B6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3453" y="1415100"/>
            <a:ext cx="5263939" cy="83556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29" b="0">
                <a:solidFill>
                  <a:schemeClr val="tx2"/>
                </a:solidFill>
              </a:defRPr>
            </a:lvl1pPr>
            <a:lvl2pPr marL="304237" indent="0">
              <a:buNone/>
              <a:defRPr sz="1331" b="1"/>
            </a:lvl2pPr>
            <a:lvl3pPr marL="608473" indent="0">
              <a:buNone/>
              <a:defRPr sz="1198" b="1"/>
            </a:lvl3pPr>
            <a:lvl4pPr marL="912710" indent="0">
              <a:buNone/>
              <a:defRPr sz="1066" b="1"/>
            </a:lvl4pPr>
            <a:lvl5pPr marL="1216945" indent="0">
              <a:buNone/>
              <a:defRPr sz="1066" b="1"/>
            </a:lvl5pPr>
            <a:lvl6pPr marL="1521182" indent="0">
              <a:buNone/>
              <a:defRPr sz="1066" b="1"/>
            </a:lvl6pPr>
            <a:lvl7pPr marL="1825418" indent="0">
              <a:buNone/>
              <a:defRPr sz="1066" b="1"/>
            </a:lvl7pPr>
            <a:lvl8pPr marL="2129655" indent="0">
              <a:buNone/>
              <a:defRPr sz="1066" b="1"/>
            </a:lvl8pPr>
            <a:lvl9pPr marL="2433891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8BE7C3B-9F0E-F446-9D3B-3ABCAD9426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3453" y="2260600"/>
            <a:ext cx="5263939" cy="391060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29">
                <a:solidFill>
                  <a:schemeClr val="tx1"/>
                </a:solidFill>
              </a:defRPr>
            </a:lvl1pPr>
            <a:lvl2pPr marL="233239" indent="-200797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29">
                <a:solidFill>
                  <a:schemeClr val="tx1"/>
                </a:solidFill>
              </a:defRPr>
            </a:lvl2pPr>
            <a:lvl3pPr marL="608815" indent="-170373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4">
                <a:solidFill>
                  <a:schemeClr val="tx1"/>
                </a:solidFill>
              </a:defRPr>
            </a:lvl3pPr>
            <a:lvl4pPr marL="932915" indent="-162661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597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8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B45F5ED-5CEB-4541-AFDF-AD843F4CE87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80824" y="1405169"/>
            <a:ext cx="5263939" cy="84550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29" b="0">
                <a:solidFill>
                  <a:schemeClr val="tx2"/>
                </a:solidFill>
              </a:defRPr>
            </a:lvl1pPr>
            <a:lvl2pPr marL="304237" indent="0">
              <a:buNone/>
              <a:defRPr sz="1331" b="1"/>
            </a:lvl2pPr>
            <a:lvl3pPr marL="608473" indent="0">
              <a:buNone/>
              <a:defRPr sz="1198" b="1"/>
            </a:lvl3pPr>
            <a:lvl4pPr marL="912710" indent="0">
              <a:buNone/>
              <a:defRPr sz="1066" b="1"/>
            </a:lvl4pPr>
            <a:lvl5pPr marL="1216945" indent="0">
              <a:buNone/>
              <a:defRPr sz="1066" b="1"/>
            </a:lvl5pPr>
            <a:lvl6pPr marL="1521182" indent="0">
              <a:buNone/>
              <a:defRPr sz="1066" b="1"/>
            </a:lvl6pPr>
            <a:lvl7pPr marL="1825418" indent="0">
              <a:buNone/>
              <a:defRPr sz="1066" b="1"/>
            </a:lvl7pPr>
            <a:lvl8pPr marL="2129655" indent="0">
              <a:buNone/>
              <a:defRPr sz="1066" b="1"/>
            </a:lvl8pPr>
            <a:lvl9pPr marL="2433891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295E99EF-0860-B249-9183-878D5ED2F5D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85461" y="2260600"/>
            <a:ext cx="5263939" cy="391060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29">
                <a:solidFill>
                  <a:schemeClr val="tx1"/>
                </a:solidFill>
              </a:defRPr>
            </a:lvl1pPr>
            <a:lvl2pPr marL="233239" indent="-200797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29">
                <a:solidFill>
                  <a:schemeClr val="tx1"/>
                </a:solidFill>
              </a:defRPr>
            </a:lvl2pPr>
            <a:lvl3pPr marL="608815" indent="-170373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4">
                <a:solidFill>
                  <a:schemeClr val="tx1"/>
                </a:solidFill>
              </a:defRPr>
            </a:lvl3pPr>
            <a:lvl4pPr marL="932915" indent="-162661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597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8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DD5B8E-BC6C-16F6-DA5C-403906973FD4}"/>
              </a:ext>
            </a:extLst>
          </p:cNvPr>
          <p:cNvSpPr txBox="1"/>
          <p:nvPr userDrawn="1"/>
        </p:nvSpPr>
        <p:spPr>
          <a:xfrm>
            <a:off x="346364" y="-360218"/>
            <a:ext cx="0" cy="0"/>
          </a:xfrm>
          <a:prstGeom prst="rect">
            <a:avLst/>
          </a:prstGeom>
          <a:noFill/>
        </p:spPr>
        <p:txBody>
          <a:bodyPr wrap="none" lIns="60848" tIns="0" rIns="60848" bIns="0" rtlCol="0" anchor="t" anchorCtr="0">
            <a:noAutofit/>
          </a:bodyPr>
          <a:lstStyle/>
          <a:p>
            <a:pPr marL="182542" indent="-182542" algn="l">
              <a:spcBef>
                <a:spcPts val="400"/>
              </a:spcBef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864">
              <a:solidFill>
                <a:schemeClr val="tx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9" name="Полилиния 3">
            <a:extLst>
              <a:ext uri="{FF2B5EF4-FFF2-40B4-BE49-F238E27FC236}">
                <a16:creationId xmlns:a16="http://schemas.microsoft.com/office/drawing/2014/main" id="{80E2172A-AA46-540B-67D1-86A0C274608E}"/>
              </a:ext>
            </a:extLst>
          </p:cNvPr>
          <p:cNvSpPr/>
          <p:nvPr userDrawn="1"/>
        </p:nvSpPr>
        <p:spPr bwMode="auto">
          <a:xfrm rot="18900000">
            <a:off x="11337244" y="349128"/>
            <a:ext cx="1709512" cy="1709512"/>
          </a:xfrm>
          <a:custGeom>
            <a:avLst/>
            <a:gdLst>
              <a:gd name="connsiteX0" fmla="*/ 1282134 w 1282134"/>
              <a:gd name="connsiteY0" fmla="*/ 0 h 1282134"/>
              <a:gd name="connsiteX1" fmla="*/ 0 w 1282134"/>
              <a:gd name="connsiteY1" fmla="*/ 1282134 h 1282134"/>
              <a:gd name="connsiteX2" fmla="*/ 0 w 1282134"/>
              <a:gd name="connsiteY2" fmla="*/ 94549 h 1282134"/>
              <a:gd name="connsiteX3" fmla="*/ 94549 w 1282134"/>
              <a:gd name="connsiteY3" fmla="*/ 0 h 12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2134" h="1282134">
                <a:moveTo>
                  <a:pt x="1282134" y="0"/>
                </a:moveTo>
                <a:lnTo>
                  <a:pt x="0" y="1282134"/>
                </a:lnTo>
                <a:lnTo>
                  <a:pt x="0" y="94549"/>
                </a:lnTo>
                <a:cubicBezTo>
                  <a:pt x="0" y="42331"/>
                  <a:pt x="42331" y="0"/>
                  <a:pt x="94549" y="0"/>
                </a:cubicBezTo>
                <a:close/>
              </a:path>
            </a:pathLst>
          </a:custGeom>
          <a:gradFill>
            <a:gsLst>
              <a:gs pos="0">
                <a:srgbClr val="A3D9FF"/>
              </a:gs>
              <a:gs pos="91000">
                <a:srgbClr val="7C90DB"/>
              </a:gs>
            </a:gsLst>
            <a:lin ang="192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848" tIns="30424" rIns="30424" bIns="608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6544" fontAlgn="base">
              <a:spcBef>
                <a:spcPct val="0"/>
              </a:spcBef>
              <a:spcAft>
                <a:spcPct val="0"/>
              </a:spcAft>
            </a:pPr>
            <a:endParaRPr lang="ru-RU" sz="3594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20" name="Рисунок 4">
            <a:extLst>
              <a:ext uri="{FF2B5EF4-FFF2-40B4-BE49-F238E27FC236}">
                <a16:creationId xmlns:a16="http://schemas.microsoft.com/office/drawing/2014/main" id="{9AE8F475-D375-9CD6-1717-A31FF93488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0" y="25400"/>
            <a:ext cx="1347809" cy="198843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84B5B43-A873-CEAC-95EF-F50E5D185B9B}"/>
              </a:ext>
            </a:extLst>
          </p:cNvPr>
          <p:cNvSpPr txBox="1"/>
          <p:nvPr userDrawn="1"/>
        </p:nvSpPr>
        <p:spPr>
          <a:xfrm>
            <a:off x="508004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56F381-0121-1877-20AE-18D2A6EF2C67}"/>
              </a:ext>
            </a:extLst>
          </p:cNvPr>
          <p:cNvSpPr txBox="1"/>
          <p:nvPr userDrawn="1"/>
        </p:nvSpPr>
        <p:spPr>
          <a:xfrm>
            <a:off x="1746421" y="-658417"/>
            <a:ext cx="0" cy="0"/>
          </a:xfrm>
          <a:prstGeom prst="rect">
            <a:avLst/>
          </a:prstGeom>
          <a:noFill/>
        </p:spPr>
        <p:txBody>
          <a:bodyPr wrap="none" lIns="121694" tIns="0" rIns="121694" bIns="0" rtlCol="0" anchor="t" anchorCtr="0">
            <a:noAutofit/>
          </a:bodyPr>
          <a:lstStyle/>
          <a:p>
            <a:pPr marL="182542" indent="-182542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sz="1864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A6CBCF47-6E90-A94D-A527-DDA46AA0477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9" y="6445628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0030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Sub_1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2" y="251938"/>
            <a:ext cx="10303548" cy="451847"/>
          </a:xfrm>
          <a:prstGeom prst="rect">
            <a:avLst/>
          </a:prstGeom>
        </p:spPr>
        <p:txBody>
          <a:bodyPr/>
          <a:lstStyle>
            <a:lvl1pPr>
              <a:defRPr sz="2928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8" y="708026"/>
            <a:ext cx="10307781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Полилиния 3">
            <a:extLst>
              <a:ext uri="{FF2B5EF4-FFF2-40B4-BE49-F238E27FC236}">
                <a16:creationId xmlns:a16="http://schemas.microsoft.com/office/drawing/2014/main" id="{DBCB2487-18AD-7B22-14D5-5C53553EFA98}"/>
              </a:ext>
            </a:extLst>
          </p:cNvPr>
          <p:cNvSpPr/>
          <p:nvPr userDrawn="1"/>
        </p:nvSpPr>
        <p:spPr bwMode="auto">
          <a:xfrm rot="18900000">
            <a:off x="11337244" y="349128"/>
            <a:ext cx="1709512" cy="1709512"/>
          </a:xfrm>
          <a:custGeom>
            <a:avLst/>
            <a:gdLst>
              <a:gd name="connsiteX0" fmla="*/ 1282134 w 1282134"/>
              <a:gd name="connsiteY0" fmla="*/ 0 h 1282134"/>
              <a:gd name="connsiteX1" fmla="*/ 0 w 1282134"/>
              <a:gd name="connsiteY1" fmla="*/ 1282134 h 1282134"/>
              <a:gd name="connsiteX2" fmla="*/ 0 w 1282134"/>
              <a:gd name="connsiteY2" fmla="*/ 94549 h 1282134"/>
              <a:gd name="connsiteX3" fmla="*/ 94549 w 1282134"/>
              <a:gd name="connsiteY3" fmla="*/ 0 h 12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2134" h="1282134">
                <a:moveTo>
                  <a:pt x="1282134" y="0"/>
                </a:moveTo>
                <a:lnTo>
                  <a:pt x="0" y="1282134"/>
                </a:lnTo>
                <a:lnTo>
                  <a:pt x="0" y="94549"/>
                </a:lnTo>
                <a:cubicBezTo>
                  <a:pt x="0" y="42331"/>
                  <a:pt x="42331" y="0"/>
                  <a:pt x="94549" y="0"/>
                </a:cubicBezTo>
                <a:close/>
              </a:path>
            </a:pathLst>
          </a:custGeom>
          <a:gradFill>
            <a:gsLst>
              <a:gs pos="0">
                <a:srgbClr val="A3D9FF"/>
              </a:gs>
              <a:gs pos="91000">
                <a:srgbClr val="7C90DB"/>
              </a:gs>
            </a:gsLst>
            <a:lin ang="192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848" tIns="30424" rIns="30424" bIns="608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6544" fontAlgn="base">
              <a:spcBef>
                <a:spcPct val="0"/>
              </a:spcBef>
              <a:spcAft>
                <a:spcPct val="0"/>
              </a:spcAft>
            </a:pPr>
            <a:endParaRPr lang="ru-RU" sz="3594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15" name="Рисунок 4">
            <a:extLst>
              <a:ext uri="{FF2B5EF4-FFF2-40B4-BE49-F238E27FC236}">
                <a16:creationId xmlns:a16="http://schemas.microsoft.com/office/drawing/2014/main" id="{514775F4-F8F8-9F78-15FC-BFADC29C87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0" y="25400"/>
            <a:ext cx="1347809" cy="19884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C49EF1-F922-B9F0-B215-67F71859F584}"/>
              </a:ext>
            </a:extLst>
          </p:cNvPr>
          <p:cNvSpPr txBox="1"/>
          <p:nvPr userDrawn="1"/>
        </p:nvSpPr>
        <p:spPr>
          <a:xfrm>
            <a:off x="508004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59B093-2235-BF4E-91D7-88021D972E5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9" y="6445628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9521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Sub_1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2" y="251938"/>
            <a:ext cx="10303548" cy="451847"/>
          </a:xfrm>
          <a:prstGeom prst="rect">
            <a:avLst/>
          </a:prstGeom>
        </p:spPr>
        <p:txBody>
          <a:bodyPr/>
          <a:lstStyle>
            <a:lvl1pPr>
              <a:defRPr sz="2928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EB02CC0C-B2AB-214B-9D70-B15F014545C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03768" y="1483536"/>
            <a:ext cx="10307781" cy="468767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29">
                <a:solidFill>
                  <a:schemeClr val="tx1"/>
                </a:solidFill>
              </a:defRPr>
            </a:lvl1pPr>
            <a:lvl2pPr marL="233239" indent="-200797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29">
                <a:solidFill>
                  <a:schemeClr val="tx1"/>
                </a:solidFill>
              </a:defRPr>
            </a:lvl2pPr>
            <a:lvl3pPr marL="608815" indent="-170373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4">
                <a:solidFill>
                  <a:schemeClr val="tx1"/>
                </a:solidFill>
              </a:defRPr>
            </a:lvl3pPr>
            <a:lvl4pPr marL="932915" indent="-162661">
              <a:buClr>
                <a:schemeClr val="accent4"/>
              </a:buClr>
              <a:defRPr sz="1331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8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8" y="708026"/>
            <a:ext cx="10307781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Полилиния 3">
            <a:extLst>
              <a:ext uri="{FF2B5EF4-FFF2-40B4-BE49-F238E27FC236}">
                <a16:creationId xmlns:a16="http://schemas.microsoft.com/office/drawing/2014/main" id="{DBCB2487-18AD-7B22-14D5-5C53553EFA98}"/>
              </a:ext>
            </a:extLst>
          </p:cNvPr>
          <p:cNvSpPr/>
          <p:nvPr userDrawn="1"/>
        </p:nvSpPr>
        <p:spPr bwMode="auto">
          <a:xfrm rot="18900000">
            <a:off x="11337244" y="349128"/>
            <a:ext cx="1709512" cy="1709512"/>
          </a:xfrm>
          <a:custGeom>
            <a:avLst/>
            <a:gdLst>
              <a:gd name="connsiteX0" fmla="*/ 1282134 w 1282134"/>
              <a:gd name="connsiteY0" fmla="*/ 0 h 1282134"/>
              <a:gd name="connsiteX1" fmla="*/ 0 w 1282134"/>
              <a:gd name="connsiteY1" fmla="*/ 1282134 h 1282134"/>
              <a:gd name="connsiteX2" fmla="*/ 0 w 1282134"/>
              <a:gd name="connsiteY2" fmla="*/ 94549 h 1282134"/>
              <a:gd name="connsiteX3" fmla="*/ 94549 w 1282134"/>
              <a:gd name="connsiteY3" fmla="*/ 0 h 12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2134" h="1282134">
                <a:moveTo>
                  <a:pt x="1282134" y="0"/>
                </a:moveTo>
                <a:lnTo>
                  <a:pt x="0" y="1282134"/>
                </a:lnTo>
                <a:lnTo>
                  <a:pt x="0" y="94549"/>
                </a:lnTo>
                <a:cubicBezTo>
                  <a:pt x="0" y="42331"/>
                  <a:pt x="42331" y="0"/>
                  <a:pt x="94549" y="0"/>
                </a:cubicBezTo>
                <a:close/>
              </a:path>
            </a:pathLst>
          </a:custGeom>
          <a:gradFill>
            <a:gsLst>
              <a:gs pos="0">
                <a:srgbClr val="A3D9FF"/>
              </a:gs>
              <a:gs pos="91000">
                <a:srgbClr val="7C90DB"/>
              </a:gs>
            </a:gsLst>
            <a:lin ang="192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848" tIns="30424" rIns="30424" bIns="608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6544" fontAlgn="base">
              <a:spcBef>
                <a:spcPct val="0"/>
              </a:spcBef>
              <a:spcAft>
                <a:spcPct val="0"/>
              </a:spcAft>
            </a:pPr>
            <a:endParaRPr lang="ru-RU" sz="3594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15" name="Рисунок 4">
            <a:extLst>
              <a:ext uri="{FF2B5EF4-FFF2-40B4-BE49-F238E27FC236}">
                <a16:creationId xmlns:a16="http://schemas.microsoft.com/office/drawing/2014/main" id="{514775F4-F8F8-9F78-15FC-BFADC29C87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0" y="25400"/>
            <a:ext cx="1347809" cy="19884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C49EF1-F922-B9F0-B215-67F71859F584}"/>
              </a:ext>
            </a:extLst>
          </p:cNvPr>
          <p:cNvSpPr txBox="1"/>
          <p:nvPr userDrawn="1"/>
        </p:nvSpPr>
        <p:spPr>
          <a:xfrm>
            <a:off x="508004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5E004F8-5354-0B4D-B6DD-915DBB9C067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9" y="6445628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092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 2_col_1_Img_1_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3" y="251938"/>
            <a:ext cx="10303548" cy="451847"/>
          </a:xfrm>
          <a:prstGeom prst="rect">
            <a:avLst/>
          </a:prstGeom>
        </p:spPr>
        <p:txBody>
          <a:bodyPr/>
          <a:lstStyle>
            <a:lvl1pPr>
              <a:defRPr sz="2928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EB02CC0C-B2AB-214B-9D70-B15F014545C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03860" y="1803399"/>
            <a:ext cx="4973741" cy="4367809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29">
                <a:solidFill>
                  <a:schemeClr val="tx1"/>
                </a:solidFill>
              </a:defRPr>
            </a:lvl1pPr>
            <a:lvl2pPr marL="233239" indent="-200797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4">
                <a:solidFill>
                  <a:schemeClr val="tx1"/>
                </a:solidFill>
              </a:defRPr>
            </a:lvl2pPr>
            <a:lvl3pPr marL="608815" indent="-170373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597">
                <a:solidFill>
                  <a:schemeClr val="tx1"/>
                </a:solidFill>
              </a:defRPr>
            </a:lvl3pPr>
            <a:lvl4pPr marL="932915" indent="-162661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defRPr sz="1331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8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8" y="708026"/>
            <a:ext cx="10303549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EA8437-B1C2-5445-B172-632CC876EA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8000" y="1803401"/>
            <a:ext cx="5486400" cy="436774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F08ACE-B4CC-C308-E91E-30FCDFBA8AAD}"/>
              </a:ext>
            </a:extLst>
          </p:cNvPr>
          <p:cNvSpPr txBox="1"/>
          <p:nvPr userDrawn="1"/>
        </p:nvSpPr>
        <p:spPr>
          <a:xfrm>
            <a:off x="6691745" y="-498763"/>
            <a:ext cx="0" cy="0"/>
          </a:xfrm>
          <a:prstGeom prst="rect">
            <a:avLst/>
          </a:prstGeom>
          <a:noFill/>
        </p:spPr>
        <p:txBody>
          <a:bodyPr wrap="none" lIns="60848" tIns="0" rIns="60848" bIns="0" rtlCol="0" anchor="t" anchorCtr="0">
            <a:noAutofit/>
          </a:bodyPr>
          <a:lstStyle/>
          <a:p>
            <a:pPr marL="182542" indent="-182542" algn="l">
              <a:spcBef>
                <a:spcPts val="400"/>
              </a:spcBef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864">
              <a:solidFill>
                <a:schemeClr val="tx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Полилиния 3">
            <a:extLst>
              <a:ext uri="{FF2B5EF4-FFF2-40B4-BE49-F238E27FC236}">
                <a16:creationId xmlns:a16="http://schemas.microsoft.com/office/drawing/2014/main" id="{39841C1E-BEE4-DCF3-F288-34CF33CF7AE8}"/>
              </a:ext>
            </a:extLst>
          </p:cNvPr>
          <p:cNvSpPr/>
          <p:nvPr userDrawn="1"/>
        </p:nvSpPr>
        <p:spPr bwMode="auto">
          <a:xfrm rot="18900000">
            <a:off x="11337244" y="349128"/>
            <a:ext cx="1709512" cy="1709512"/>
          </a:xfrm>
          <a:custGeom>
            <a:avLst/>
            <a:gdLst>
              <a:gd name="connsiteX0" fmla="*/ 1282134 w 1282134"/>
              <a:gd name="connsiteY0" fmla="*/ 0 h 1282134"/>
              <a:gd name="connsiteX1" fmla="*/ 0 w 1282134"/>
              <a:gd name="connsiteY1" fmla="*/ 1282134 h 1282134"/>
              <a:gd name="connsiteX2" fmla="*/ 0 w 1282134"/>
              <a:gd name="connsiteY2" fmla="*/ 94549 h 1282134"/>
              <a:gd name="connsiteX3" fmla="*/ 94549 w 1282134"/>
              <a:gd name="connsiteY3" fmla="*/ 0 h 12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2134" h="1282134">
                <a:moveTo>
                  <a:pt x="1282134" y="0"/>
                </a:moveTo>
                <a:lnTo>
                  <a:pt x="0" y="1282134"/>
                </a:lnTo>
                <a:lnTo>
                  <a:pt x="0" y="94549"/>
                </a:lnTo>
                <a:cubicBezTo>
                  <a:pt x="0" y="42331"/>
                  <a:pt x="42331" y="0"/>
                  <a:pt x="94549" y="0"/>
                </a:cubicBezTo>
                <a:close/>
              </a:path>
            </a:pathLst>
          </a:custGeom>
          <a:gradFill>
            <a:gsLst>
              <a:gs pos="0">
                <a:srgbClr val="A3D9FF"/>
              </a:gs>
              <a:gs pos="91000">
                <a:srgbClr val="7C90DB"/>
              </a:gs>
            </a:gsLst>
            <a:lin ang="192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848" tIns="30424" rIns="30424" bIns="608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6544" fontAlgn="base">
              <a:spcBef>
                <a:spcPct val="0"/>
              </a:spcBef>
              <a:spcAft>
                <a:spcPct val="0"/>
              </a:spcAft>
            </a:pPr>
            <a:endParaRPr lang="ru-RU" sz="3594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14" name="Рисунок 4">
            <a:extLst>
              <a:ext uri="{FF2B5EF4-FFF2-40B4-BE49-F238E27FC236}">
                <a16:creationId xmlns:a16="http://schemas.microsoft.com/office/drawing/2014/main" id="{71061577-DAF5-A877-B2B0-8D60223275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0" y="25400"/>
            <a:ext cx="1347809" cy="19884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E90E0B-681A-B315-22A4-B8B834B131A6}"/>
              </a:ext>
            </a:extLst>
          </p:cNvPr>
          <p:cNvSpPr txBox="1"/>
          <p:nvPr userDrawn="1"/>
        </p:nvSpPr>
        <p:spPr>
          <a:xfrm>
            <a:off x="508004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15DA1D4-5984-014C-A8C9-3C40AB33D76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9" y="6445628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94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 columns_with blu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Полилиния 3">
            <a:extLst>
              <a:ext uri="{FF2B5EF4-FFF2-40B4-BE49-F238E27FC236}">
                <a16:creationId xmlns:a16="http://schemas.microsoft.com/office/drawing/2014/main" id="{0415BDA2-57A2-C44F-AE11-6F998AE53973}"/>
              </a:ext>
            </a:extLst>
          </p:cNvPr>
          <p:cNvSpPr/>
          <p:nvPr userDrawn="1"/>
        </p:nvSpPr>
        <p:spPr bwMode="auto">
          <a:xfrm rot="18900000">
            <a:off x="11337244" y="349128"/>
            <a:ext cx="1709512" cy="1709512"/>
          </a:xfrm>
          <a:custGeom>
            <a:avLst/>
            <a:gdLst>
              <a:gd name="connsiteX0" fmla="*/ 1282134 w 1282134"/>
              <a:gd name="connsiteY0" fmla="*/ 0 h 1282134"/>
              <a:gd name="connsiteX1" fmla="*/ 0 w 1282134"/>
              <a:gd name="connsiteY1" fmla="*/ 1282134 h 1282134"/>
              <a:gd name="connsiteX2" fmla="*/ 0 w 1282134"/>
              <a:gd name="connsiteY2" fmla="*/ 94549 h 1282134"/>
              <a:gd name="connsiteX3" fmla="*/ 94549 w 1282134"/>
              <a:gd name="connsiteY3" fmla="*/ 0 h 12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2134" h="1282134">
                <a:moveTo>
                  <a:pt x="1282134" y="0"/>
                </a:moveTo>
                <a:lnTo>
                  <a:pt x="0" y="1282134"/>
                </a:lnTo>
                <a:lnTo>
                  <a:pt x="0" y="94549"/>
                </a:lnTo>
                <a:cubicBezTo>
                  <a:pt x="0" y="42331"/>
                  <a:pt x="42331" y="0"/>
                  <a:pt x="94549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848" tIns="30424" rIns="30424" bIns="608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6544" fontAlgn="base">
              <a:spcBef>
                <a:spcPct val="0"/>
              </a:spcBef>
              <a:spcAft>
                <a:spcPct val="0"/>
              </a:spcAft>
            </a:pPr>
            <a:endParaRPr lang="ru-RU" sz="3594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4316BE15-8EFD-A742-BCB2-FC4E9E708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2" y="251936"/>
            <a:ext cx="10303548" cy="502308"/>
          </a:xfrm>
          <a:prstGeom prst="rect">
            <a:avLst/>
          </a:prstGeom>
        </p:spPr>
        <p:txBody>
          <a:bodyPr/>
          <a:lstStyle>
            <a:lvl1pPr>
              <a:defRPr sz="2928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F2A84FF-F71C-9D40-A172-1259C38B6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3453" y="1415100"/>
            <a:ext cx="5263939" cy="83556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29" b="0">
                <a:solidFill>
                  <a:schemeClr val="tx2"/>
                </a:solidFill>
              </a:defRPr>
            </a:lvl1pPr>
            <a:lvl2pPr marL="304237" indent="0">
              <a:buNone/>
              <a:defRPr sz="1331" b="1"/>
            </a:lvl2pPr>
            <a:lvl3pPr marL="608473" indent="0">
              <a:buNone/>
              <a:defRPr sz="1198" b="1"/>
            </a:lvl3pPr>
            <a:lvl4pPr marL="912710" indent="0">
              <a:buNone/>
              <a:defRPr sz="1066" b="1"/>
            </a:lvl4pPr>
            <a:lvl5pPr marL="1216945" indent="0">
              <a:buNone/>
              <a:defRPr sz="1066" b="1"/>
            </a:lvl5pPr>
            <a:lvl6pPr marL="1521182" indent="0">
              <a:buNone/>
              <a:defRPr sz="1066" b="1"/>
            </a:lvl6pPr>
            <a:lvl7pPr marL="1825418" indent="0">
              <a:buNone/>
              <a:defRPr sz="1066" b="1"/>
            </a:lvl7pPr>
            <a:lvl8pPr marL="2129655" indent="0">
              <a:buNone/>
              <a:defRPr sz="1066" b="1"/>
            </a:lvl8pPr>
            <a:lvl9pPr marL="2433891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8BE7C3B-9F0E-F446-9D3B-3ABCAD9426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3453" y="2260600"/>
            <a:ext cx="5263939" cy="391060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29">
                <a:solidFill>
                  <a:schemeClr val="tx1"/>
                </a:solidFill>
              </a:defRPr>
            </a:lvl1pPr>
            <a:lvl2pPr marL="233239" indent="-200797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29">
                <a:solidFill>
                  <a:schemeClr val="tx1"/>
                </a:solidFill>
              </a:defRPr>
            </a:lvl2pPr>
            <a:lvl3pPr marL="608815" indent="-170373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4">
                <a:solidFill>
                  <a:schemeClr val="tx1"/>
                </a:solidFill>
              </a:defRPr>
            </a:lvl3pPr>
            <a:lvl4pPr marL="932915" indent="-162661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597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8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B45F5ED-5CEB-4541-AFDF-AD843F4CE87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80824" y="1405169"/>
            <a:ext cx="5263939" cy="84550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29" b="0">
                <a:solidFill>
                  <a:schemeClr val="tx2"/>
                </a:solidFill>
              </a:defRPr>
            </a:lvl1pPr>
            <a:lvl2pPr marL="304237" indent="0">
              <a:buNone/>
              <a:defRPr sz="1331" b="1"/>
            </a:lvl2pPr>
            <a:lvl3pPr marL="608473" indent="0">
              <a:buNone/>
              <a:defRPr sz="1198" b="1"/>
            </a:lvl3pPr>
            <a:lvl4pPr marL="912710" indent="0">
              <a:buNone/>
              <a:defRPr sz="1066" b="1"/>
            </a:lvl4pPr>
            <a:lvl5pPr marL="1216945" indent="0">
              <a:buNone/>
              <a:defRPr sz="1066" b="1"/>
            </a:lvl5pPr>
            <a:lvl6pPr marL="1521182" indent="0">
              <a:buNone/>
              <a:defRPr sz="1066" b="1"/>
            </a:lvl6pPr>
            <a:lvl7pPr marL="1825418" indent="0">
              <a:buNone/>
              <a:defRPr sz="1066" b="1"/>
            </a:lvl7pPr>
            <a:lvl8pPr marL="2129655" indent="0">
              <a:buNone/>
              <a:defRPr sz="1066" b="1"/>
            </a:lvl8pPr>
            <a:lvl9pPr marL="2433891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295E99EF-0860-B249-9183-878D5ED2F5D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85461" y="2260600"/>
            <a:ext cx="5263939" cy="391060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29">
                <a:solidFill>
                  <a:schemeClr val="tx1"/>
                </a:solidFill>
              </a:defRPr>
            </a:lvl1pPr>
            <a:lvl2pPr marL="233239" indent="-200797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29">
                <a:solidFill>
                  <a:schemeClr val="tx1"/>
                </a:solidFill>
              </a:defRPr>
            </a:lvl2pPr>
            <a:lvl3pPr marL="608815" indent="-170373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4">
                <a:solidFill>
                  <a:schemeClr val="tx1"/>
                </a:solidFill>
              </a:defRPr>
            </a:lvl3pPr>
            <a:lvl4pPr marL="932915" indent="-162661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597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8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DD5B8E-BC6C-16F6-DA5C-403906973FD4}"/>
              </a:ext>
            </a:extLst>
          </p:cNvPr>
          <p:cNvSpPr txBox="1"/>
          <p:nvPr userDrawn="1"/>
        </p:nvSpPr>
        <p:spPr>
          <a:xfrm>
            <a:off x="346364" y="-360218"/>
            <a:ext cx="0" cy="0"/>
          </a:xfrm>
          <a:prstGeom prst="rect">
            <a:avLst/>
          </a:prstGeom>
          <a:noFill/>
        </p:spPr>
        <p:txBody>
          <a:bodyPr wrap="none" lIns="60848" tIns="0" rIns="60848" bIns="0" rtlCol="0" anchor="t" anchorCtr="0">
            <a:noAutofit/>
          </a:bodyPr>
          <a:lstStyle/>
          <a:p>
            <a:pPr marL="182542" indent="-182542" algn="l">
              <a:spcBef>
                <a:spcPts val="400"/>
              </a:spcBef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864">
              <a:solidFill>
                <a:schemeClr val="tx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9" name="Полилиния 3">
            <a:extLst>
              <a:ext uri="{FF2B5EF4-FFF2-40B4-BE49-F238E27FC236}">
                <a16:creationId xmlns:a16="http://schemas.microsoft.com/office/drawing/2014/main" id="{80E2172A-AA46-540B-67D1-86A0C274608E}"/>
              </a:ext>
            </a:extLst>
          </p:cNvPr>
          <p:cNvSpPr/>
          <p:nvPr userDrawn="1"/>
        </p:nvSpPr>
        <p:spPr bwMode="auto">
          <a:xfrm rot="18900000">
            <a:off x="11337244" y="349128"/>
            <a:ext cx="1709512" cy="1709512"/>
          </a:xfrm>
          <a:custGeom>
            <a:avLst/>
            <a:gdLst>
              <a:gd name="connsiteX0" fmla="*/ 1282134 w 1282134"/>
              <a:gd name="connsiteY0" fmla="*/ 0 h 1282134"/>
              <a:gd name="connsiteX1" fmla="*/ 0 w 1282134"/>
              <a:gd name="connsiteY1" fmla="*/ 1282134 h 1282134"/>
              <a:gd name="connsiteX2" fmla="*/ 0 w 1282134"/>
              <a:gd name="connsiteY2" fmla="*/ 94549 h 1282134"/>
              <a:gd name="connsiteX3" fmla="*/ 94549 w 1282134"/>
              <a:gd name="connsiteY3" fmla="*/ 0 h 12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2134" h="1282134">
                <a:moveTo>
                  <a:pt x="1282134" y="0"/>
                </a:moveTo>
                <a:lnTo>
                  <a:pt x="0" y="1282134"/>
                </a:lnTo>
                <a:lnTo>
                  <a:pt x="0" y="94549"/>
                </a:lnTo>
                <a:cubicBezTo>
                  <a:pt x="0" y="42331"/>
                  <a:pt x="42331" y="0"/>
                  <a:pt x="94549" y="0"/>
                </a:cubicBezTo>
                <a:close/>
              </a:path>
            </a:pathLst>
          </a:custGeom>
          <a:gradFill>
            <a:gsLst>
              <a:gs pos="0">
                <a:srgbClr val="A3D9FF"/>
              </a:gs>
              <a:gs pos="91000">
                <a:srgbClr val="7C90DB"/>
              </a:gs>
            </a:gsLst>
            <a:lin ang="192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848" tIns="30424" rIns="30424" bIns="608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6544" fontAlgn="base">
              <a:spcBef>
                <a:spcPct val="0"/>
              </a:spcBef>
              <a:spcAft>
                <a:spcPct val="0"/>
              </a:spcAft>
            </a:pPr>
            <a:endParaRPr lang="ru-RU" sz="3594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20" name="Рисунок 4">
            <a:extLst>
              <a:ext uri="{FF2B5EF4-FFF2-40B4-BE49-F238E27FC236}">
                <a16:creationId xmlns:a16="http://schemas.microsoft.com/office/drawing/2014/main" id="{9AE8F475-D375-9CD6-1717-A31FF93488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0" y="25400"/>
            <a:ext cx="1347809" cy="198843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84B5B43-A873-CEAC-95EF-F50E5D185B9B}"/>
              </a:ext>
            </a:extLst>
          </p:cNvPr>
          <p:cNvSpPr txBox="1"/>
          <p:nvPr userDrawn="1"/>
        </p:nvSpPr>
        <p:spPr>
          <a:xfrm>
            <a:off x="508004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56F381-0121-1877-20AE-18D2A6EF2C67}"/>
              </a:ext>
            </a:extLst>
          </p:cNvPr>
          <p:cNvSpPr txBox="1"/>
          <p:nvPr userDrawn="1"/>
        </p:nvSpPr>
        <p:spPr>
          <a:xfrm>
            <a:off x="1746421" y="-658417"/>
            <a:ext cx="0" cy="0"/>
          </a:xfrm>
          <a:prstGeom prst="rect">
            <a:avLst/>
          </a:prstGeom>
          <a:noFill/>
        </p:spPr>
        <p:txBody>
          <a:bodyPr wrap="none" lIns="121694" tIns="0" rIns="121694" bIns="0" rtlCol="0" anchor="t" anchorCtr="0">
            <a:noAutofit/>
          </a:bodyPr>
          <a:lstStyle/>
          <a:p>
            <a:pPr marL="182542" indent="-182542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sz="1864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A6CBCF47-6E90-A94D-A527-DDA46AA0477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9" y="6445628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0030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 _2 col_texts_img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3" y="251938"/>
            <a:ext cx="10303548" cy="451847"/>
          </a:xfrm>
          <a:prstGeom prst="rect">
            <a:avLst/>
          </a:prstGeom>
        </p:spPr>
        <p:txBody>
          <a:bodyPr/>
          <a:lstStyle>
            <a:lvl1pPr>
              <a:defRPr sz="2928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8" y="708026"/>
            <a:ext cx="10307781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Полилиния 3">
            <a:extLst>
              <a:ext uri="{FF2B5EF4-FFF2-40B4-BE49-F238E27FC236}">
                <a16:creationId xmlns:a16="http://schemas.microsoft.com/office/drawing/2014/main" id="{08178EFC-4C89-E246-BEDE-251153263E47}"/>
              </a:ext>
            </a:extLst>
          </p:cNvPr>
          <p:cNvSpPr/>
          <p:nvPr userDrawn="1"/>
        </p:nvSpPr>
        <p:spPr bwMode="auto">
          <a:xfrm rot="18900000">
            <a:off x="11337244" y="349128"/>
            <a:ext cx="1709512" cy="1709512"/>
          </a:xfrm>
          <a:custGeom>
            <a:avLst/>
            <a:gdLst>
              <a:gd name="connsiteX0" fmla="*/ 1282134 w 1282134"/>
              <a:gd name="connsiteY0" fmla="*/ 0 h 1282134"/>
              <a:gd name="connsiteX1" fmla="*/ 0 w 1282134"/>
              <a:gd name="connsiteY1" fmla="*/ 1282134 h 1282134"/>
              <a:gd name="connsiteX2" fmla="*/ 0 w 1282134"/>
              <a:gd name="connsiteY2" fmla="*/ 94549 h 1282134"/>
              <a:gd name="connsiteX3" fmla="*/ 94549 w 1282134"/>
              <a:gd name="connsiteY3" fmla="*/ 0 h 12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2134" h="1282134">
                <a:moveTo>
                  <a:pt x="1282134" y="0"/>
                </a:moveTo>
                <a:lnTo>
                  <a:pt x="0" y="1282134"/>
                </a:lnTo>
                <a:lnTo>
                  <a:pt x="0" y="94549"/>
                </a:lnTo>
                <a:cubicBezTo>
                  <a:pt x="0" y="42331"/>
                  <a:pt x="42331" y="0"/>
                  <a:pt x="94549" y="0"/>
                </a:cubicBezTo>
                <a:close/>
              </a:path>
            </a:pathLst>
          </a:custGeom>
          <a:gradFill>
            <a:gsLst>
              <a:gs pos="0">
                <a:srgbClr val="A3D9FF"/>
              </a:gs>
              <a:gs pos="91000">
                <a:srgbClr val="7C90DB"/>
              </a:gs>
            </a:gsLst>
            <a:lin ang="192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848" tIns="30424" rIns="30424" bIns="608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6544" fontAlgn="base">
              <a:spcBef>
                <a:spcPct val="0"/>
              </a:spcBef>
              <a:spcAft>
                <a:spcPct val="0"/>
              </a:spcAft>
            </a:pPr>
            <a:endParaRPr lang="ru-RU" sz="3594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40" name="Рисунок 4">
            <a:extLst>
              <a:ext uri="{FF2B5EF4-FFF2-40B4-BE49-F238E27FC236}">
                <a16:creationId xmlns:a16="http://schemas.microsoft.com/office/drawing/2014/main" id="{6FCB9356-9AA1-D141-B612-CD2CBE35BF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0" y="25400"/>
            <a:ext cx="1347809" cy="1988436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4F1FB5B-6459-0C44-A8DA-3FEB0FC13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3453" y="1415100"/>
            <a:ext cx="5263939" cy="83556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29" b="0">
                <a:solidFill>
                  <a:schemeClr val="tx2"/>
                </a:solidFill>
              </a:defRPr>
            </a:lvl1pPr>
            <a:lvl2pPr marL="304237" indent="0">
              <a:buNone/>
              <a:defRPr sz="1331" b="1"/>
            </a:lvl2pPr>
            <a:lvl3pPr marL="608473" indent="0">
              <a:buNone/>
              <a:defRPr sz="1198" b="1"/>
            </a:lvl3pPr>
            <a:lvl4pPr marL="912710" indent="0">
              <a:buNone/>
              <a:defRPr sz="1066" b="1"/>
            </a:lvl4pPr>
            <a:lvl5pPr marL="1216945" indent="0">
              <a:buNone/>
              <a:defRPr sz="1066" b="1"/>
            </a:lvl5pPr>
            <a:lvl6pPr marL="1521182" indent="0">
              <a:buNone/>
              <a:defRPr sz="1066" b="1"/>
            </a:lvl6pPr>
            <a:lvl7pPr marL="1825418" indent="0">
              <a:buNone/>
              <a:defRPr sz="1066" b="1"/>
            </a:lvl7pPr>
            <a:lvl8pPr marL="2129655" indent="0">
              <a:buNone/>
              <a:defRPr sz="1066" b="1"/>
            </a:lvl8pPr>
            <a:lvl9pPr marL="2433891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44816C2-C01D-3744-9DC6-FCA012E542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3453" y="2260600"/>
            <a:ext cx="5263939" cy="391060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29">
                <a:solidFill>
                  <a:schemeClr val="tx1"/>
                </a:solidFill>
              </a:defRPr>
            </a:lvl1pPr>
            <a:lvl2pPr marL="233239" indent="-200797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29">
                <a:solidFill>
                  <a:schemeClr val="tx1"/>
                </a:solidFill>
              </a:defRPr>
            </a:lvl2pPr>
            <a:lvl3pPr marL="608815" indent="-170373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4">
                <a:solidFill>
                  <a:schemeClr val="tx1"/>
                </a:solidFill>
              </a:defRPr>
            </a:lvl3pPr>
            <a:lvl4pPr marL="932915" indent="-162661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597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8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678CD1C-701B-8342-AC82-B480E0DCFFB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80824" y="1405169"/>
            <a:ext cx="5263939" cy="84550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29" b="0">
                <a:solidFill>
                  <a:schemeClr val="tx2"/>
                </a:solidFill>
              </a:defRPr>
            </a:lvl1pPr>
            <a:lvl2pPr marL="304237" indent="0">
              <a:buNone/>
              <a:defRPr sz="1331" b="1"/>
            </a:lvl2pPr>
            <a:lvl3pPr marL="608473" indent="0">
              <a:buNone/>
              <a:defRPr sz="1198" b="1"/>
            </a:lvl3pPr>
            <a:lvl4pPr marL="912710" indent="0">
              <a:buNone/>
              <a:defRPr sz="1066" b="1"/>
            </a:lvl4pPr>
            <a:lvl5pPr marL="1216945" indent="0">
              <a:buNone/>
              <a:defRPr sz="1066" b="1"/>
            </a:lvl5pPr>
            <a:lvl6pPr marL="1521182" indent="0">
              <a:buNone/>
              <a:defRPr sz="1066" b="1"/>
            </a:lvl6pPr>
            <a:lvl7pPr marL="1825418" indent="0">
              <a:buNone/>
              <a:defRPr sz="1066" b="1"/>
            </a:lvl7pPr>
            <a:lvl8pPr marL="2129655" indent="0">
              <a:buNone/>
              <a:defRPr sz="1066" b="1"/>
            </a:lvl8pPr>
            <a:lvl9pPr marL="2433891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D5E1A473-EF75-D645-A73C-7010D5CB5FD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85461" y="2260600"/>
            <a:ext cx="5263939" cy="391060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29">
                <a:solidFill>
                  <a:schemeClr val="tx1"/>
                </a:solidFill>
              </a:defRPr>
            </a:lvl1pPr>
            <a:lvl2pPr marL="233239" indent="-200797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29">
                <a:solidFill>
                  <a:schemeClr val="tx1"/>
                </a:solidFill>
              </a:defRPr>
            </a:lvl2pPr>
            <a:lvl3pPr marL="608815" indent="-170373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4">
                <a:solidFill>
                  <a:schemeClr val="tx1"/>
                </a:solidFill>
              </a:defRPr>
            </a:lvl3pPr>
            <a:lvl4pPr marL="932915" indent="-162661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597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8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9158A1-FF95-BBE8-F464-CB07F838EB9F}"/>
              </a:ext>
            </a:extLst>
          </p:cNvPr>
          <p:cNvSpPr txBox="1"/>
          <p:nvPr userDrawn="1"/>
        </p:nvSpPr>
        <p:spPr>
          <a:xfrm>
            <a:off x="27093" y="2003052"/>
            <a:ext cx="0" cy="0"/>
          </a:xfrm>
          <a:prstGeom prst="rect">
            <a:avLst/>
          </a:prstGeom>
          <a:noFill/>
        </p:spPr>
        <p:txBody>
          <a:bodyPr wrap="none" lIns="121694" tIns="0" rIns="121694" bIns="0" rtlCol="0" anchor="t" anchorCtr="0">
            <a:noAutofit/>
          </a:bodyPr>
          <a:lstStyle/>
          <a:p>
            <a:pPr marL="182542" indent="-182542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sz="1864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2FEA65-8641-24F3-F1D1-FE67D33A21C1}"/>
              </a:ext>
            </a:extLst>
          </p:cNvPr>
          <p:cNvSpPr txBox="1"/>
          <p:nvPr userDrawn="1"/>
        </p:nvSpPr>
        <p:spPr>
          <a:xfrm>
            <a:off x="508004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D4D96CB-8505-1649-9EB8-376A6057E2D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9" y="6445628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62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_col_text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3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2" y="251938"/>
            <a:ext cx="10303551" cy="738664"/>
          </a:xfrm>
          <a:prstGeom prst="rect">
            <a:avLst/>
          </a:prstGeom>
        </p:spPr>
        <p:txBody>
          <a:bodyPr/>
          <a:lstStyle>
            <a:lvl1pPr>
              <a:defRPr sz="2928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FA70ACB4-66A3-2F41-BF7A-36F4A661B34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05794" y="1803399"/>
            <a:ext cx="5820207" cy="4367809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4">
                  <a:lumMod val="75000"/>
                </a:schemeClr>
              </a:buClr>
              <a:defRPr sz="2129">
                <a:solidFill>
                  <a:schemeClr val="tx1"/>
                </a:solidFill>
              </a:defRPr>
            </a:lvl1pPr>
            <a:lvl2pPr marL="233239" indent="-200797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29">
                <a:solidFill>
                  <a:schemeClr val="tx1"/>
                </a:solidFill>
              </a:defRPr>
            </a:lvl2pPr>
            <a:lvl3pPr marL="608815" indent="-170373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4">
                <a:solidFill>
                  <a:schemeClr val="tx1"/>
                </a:solidFill>
              </a:defRPr>
            </a:lvl3pPr>
            <a:lvl4pPr marL="932915" indent="-162661">
              <a:buClr>
                <a:schemeClr val="accent4">
                  <a:lumMod val="75000"/>
                </a:schemeClr>
              </a:buClr>
              <a:defRPr sz="1331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8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B38F9DB6-7AD2-0C46-966A-33BB1A7F82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23264" y="1803401"/>
            <a:ext cx="5080000" cy="436774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7B2153-8C62-B34E-9F3F-4A11CCFD31DB}"/>
              </a:ext>
            </a:extLst>
          </p:cNvPr>
          <p:cNvSpPr txBox="1"/>
          <p:nvPr userDrawn="1"/>
        </p:nvSpPr>
        <p:spPr>
          <a:xfrm>
            <a:off x="508004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2C0623F-2BDA-804A-8FC9-E35A9F37BF7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9" y="6445628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9823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half_2_col_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3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251936"/>
            <a:ext cx="5689600" cy="1767366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928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3B50ED0-A856-D147-AE41-3C6939B7953E}"/>
              </a:ext>
            </a:extLst>
          </p:cNvPr>
          <p:cNvCxnSpPr/>
          <p:nvPr userDrawn="1"/>
        </p:nvCxnSpPr>
        <p:spPr>
          <a:xfrm>
            <a:off x="6451600" y="381001"/>
            <a:ext cx="0" cy="574040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27A267-0E3F-3D4C-B143-68BF84D523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8000" y="2260602"/>
            <a:ext cx="5689600" cy="3860799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defRPr sz="2129">
                <a:solidFill>
                  <a:schemeClr val="tx1"/>
                </a:solidFill>
              </a:defRPr>
            </a:lvl1pPr>
            <a:lvl2pPr marL="182542" indent="-182542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29">
                <a:solidFill>
                  <a:schemeClr val="tx1"/>
                </a:solidFill>
              </a:defRPr>
            </a:lvl2pPr>
            <a:lvl3pPr marL="365085" indent="-182542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4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AF8F508-C0F1-174F-A44A-FAF7FF9D2D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202" y="381001"/>
            <a:ext cx="4131348" cy="57404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defRPr sz="2129">
                <a:solidFill>
                  <a:schemeClr val="tx1"/>
                </a:solidFill>
              </a:defRPr>
            </a:lvl1pPr>
            <a:lvl2pPr marL="182542" indent="-182542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29">
                <a:solidFill>
                  <a:schemeClr val="tx1"/>
                </a:solidFill>
              </a:defRPr>
            </a:lvl2pPr>
            <a:lvl3pPr marL="365085" indent="-182542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4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3EF5F9-0FF2-BF05-72E5-F5FFCA8AFA79}"/>
              </a:ext>
            </a:extLst>
          </p:cNvPr>
          <p:cNvSpPr txBox="1"/>
          <p:nvPr userDrawn="1"/>
        </p:nvSpPr>
        <p:spPr>
          <a:xfrm>
            <a:off x="508004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941E710-C839-3F44-8C1B-84774D746D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9" y="6445628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2369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Logo_and_leg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D7FD6F-2587-815B-D6BD-4ADA43FFFA24}"/>
              </a:ext>
            </a:extLst>
          </p:cNvPr>
          <p:cNvSpPr txBox="1"/>
          <p:nvPr userDrawn="1"/>
        </p:nvSpPr>
        <p:spPr>
          <a:xfrm>
            <a:off x="508004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36E97BF-DBF1-5F41-B307-B358CC8B3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2529" y="6445628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101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dec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Полилиния 9">
            <a:extLst>
              <a:ext uri="{FF2B5EF4-FFF2-40B4-BE49-F238E27FC236}">
                <a16:creationId xmlns:a16="http://schemas.microsoft.com/office/drawing/2014/main" id="{437DCC34-27AB-C441-9A9B-CD8A73EA7818}"/>
              </a:ext>
            </a:extLst>
          </p:cNvPr>
          <p:cNvSpPr/>
          <p:nvPr userDrawn="1"/>
        </p:nvSpPr>
        <p:spPr bwMode="auto">
          <a:xfrm rot="18900000" flipH="1">
            <a:off x="10348030" y="-921349"/>
            <a:ext cx="1675295" cy="2147415"/>
          </a:xfrm>
          <a:custGeom>
            <a:avLst/>
            <a:gdLst>
              <a:gd name="connsiteX0" fmla="*/ 1806640 w 1806640"/>
              <a:gd name="connsiteY0" fmla="*/ 0 h 2315775"/>
              <a:gd name="connsiteX1" fmla="*/ 1806640 w 1806640"/>
              <a:gd name="connsiteY1" fmla="*/ 2200603 h 2315775"/>
              <a:gd name="connsiteX2" fmla="*/ 1691468 w 1806640"/>
              <a:gd name="connsiteY2" fmla="*/ 2315775 h 2315775"/>
              <a:gd name="connsiteX3" fmla="*/ 509134 w 1806640"/>
              <a:gd name="connsiteY3" fmla="*/ 2315775 h 2315775"/>
              <a:gd name="connsiteX4" fmla="*/ 0 w 1806640"/>
              <a:gd name="connsiteY4" fmla="*/ 1806641 h 231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6640" h="2315775">
                <a:moveTo>
                  <a:pt x="1806640" y="0"/>
                </a:moveTo>
                <a:lnTo>
                  <a:pt x="1806640" y="2200603"/>
                </a:lnTo>
                <a:cubicBezTo>
                  <a:pt x="1806640" y="2264211"/>
                  <a:pt x="1755076" y="2315775"/>
                  <a:pt x="1691468" y="2315775"/>
                </a:cubicBezTo>
                <a:lnTo>
                  <a:pt x="509134" y="2315775"/>
                </a:lnTo>
                <a:lnTo>
                  <a:pt x="0" y="1806641"/>
                </a:lnTo>
                <a:close/>
              </a:path>
            </a:pathLst>
          </a:custGeom>
          <a:gradFill>
            <a:gsLst>
              <a:gs pos="0">
                <a:srgbClr val="A3D9FF"/>
              </a:gs>
              <a:gs pos="91000">
                <a:srgbClr val="7C90DB"/>
              </a:gs>
            </a:gsLst>
            <a:lin ang="192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848" tIns="30424" rIns="30424" bIns="608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6544" fontAlgn="base">
              <a:spcBef>
                <a:spcPct val="0"/>
              </a:spcBef>
              <a:spcAft>
                <a:spcPct val="0"/>
              </a:spcAft>
            </a:pPr>
            <a:endParaRPr lang="ru-RU" sz="3594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6544" fontAlgn="base">
              <a:spcBef>
                <a:spcPct val="0"/>
              </a:spcBef>
              <a:spcAft>
                <a:spcPct val="0"/>
              </a:spcAft>
            </a:pPr>
            <a:endParaRPr lang="ru-RU" sz="3594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6544" fontAlgn="base">
              <a:spcBef>
                <a:spcPct val="0"/>
              </a:spcBef>
              <a:spcAft>
                <a:spcPct val="0"/>
              </a:spcAft>
            </a:pPr>
            <a:endParaRPr lang="ru-RU" sz="3594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35" name="Рисунок 4">
            <a:extLst>
              <a:ext uri="{FF2B5EF4-FFF2-40B4-BE49-F238E27FC236}">
                <a16:creationId xmlns:a16="http://schemas.microsoft.com/office/drawing/2014/main" id="{00983F10-6469-064F-929B-0A19DC4E62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546"/>
          <a:stretch/>
        </p:blipFill>
        <p:spPr>
          <a:xfrm>
            <a:off x="11328401" y="228600"/>
            <a:ext cx="877059" cy="1830710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B5AAD6B4-E718-9949-8FF9-D087F64C4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251936"/>
            <a:ext cx="9144000" cy="570837"/>
          </a:xfrm>
          <a:prstGeom prst="rect">
            <a:avLst/>
          </a:prstGeom>
        </p:spPr>
        <p:txBody>
          <a:bodyPr/>
          <a:lstStyle>
            <a:lvl1pPr>
              <a:defRPr sz="2928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34B1542-8600-7449-A3B0-622845EE326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03768" y="1483536"/>
            <a:ext cx="10307781" cy="468767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29">
                <a:solidFill>
                  <a:schemeClr val="tx1"/>
                </a:solidFill>
              </a:defRPr>
            </a:lvl1pPr>
            <a:lvl2pPr marL="233239" indent="-200797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29">
                <a:solidFill>
                  <a:schemeClr val="tx1"/>
                </a:solidFill>
              </a:defRPr>
            </a:lvl2pPr>
            <a:lvl3pPr marL="608815" indent="-170373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4">
                <a:solidFill>
                  <a:schemeClr val="tx1"/>
                </a:solidFill>
              </a:defRPr>
            </a:lvl3pPr>
            <a:lvl4pPr marL="932915" indent="-162661">
              <a:buClr>
                <a:schemeClr val="accent4"/>
              </a:buClr>
              <a:defRPr sz="1331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8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F1BAFE-BB41-9AEF-1441-DD0EE546DD89}"/>
              </a:ext>
            </a:extLst>
          </p:cNvPr>
          <p:cNvSpPr txBox="1"/>
          <p:nvPr userDrawn="1"/>
        </p:nvSpPr>
        <p:spPr>
          <a:xfrm>
            <a:off x="9072283" y="-191247"/>
            <a:ext cx="0" cy="0"/>
          </a:xfrm>
          <a:prstGeom prst="rect">
            <a:avLst/>
          </a:prstGeom>
          <a:noFill/>
        </p:spPr>
        <p:txBody>
          <a:bodyPr wrap="none" lIns="60848" tIns="0" rIns="60848" bIns="0" rtlCol="0" anchor="t" anchorCtr="0">
            <a:noAutofit/>
          </a:bodyPr>
          <a:lstStyle/>
          <a:p>
            <a:pPr marL="182542" indent="-182542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endParaRPr lang="en-US" sz="1864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27B969-A40D-4A67-58D9-0BFB0AEED287}"/>
              </a:ext>
            </a:extLst>
          </p:cNvPr>
          <p:cNvSpPr txBox="1"/>
          <p:nvPr userDrawn="1"/>
        </p:nvSpPr>
        <p:spPr>
          <a:xfrm>
            <a:off x="508004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F1FA772-03AE-714A-B854-1651D269FF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9" y="6445628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0686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3"/>
            <a:ext cx="3632200" cy="1014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995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2" y="6048458"/>
            <a:ext cx="1155700" cy="66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4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‹N°›</a:t>
            </a:fld>
            <a:endParaRPr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6" y="5980178"/>
            <a:ext cx="1016000" cy="83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25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 _2 col_texts_img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3" y="251938"/>
            <a:ext cx="10303548" cy="451847"/>
          </a:xfrm>
          <a:prstGeom prst="rect">
            <a:avLst/>
          </a:prstGeom>
        </p:spPr>
        <p:txBody>
          <a:bodyPr/>
          <a:lstStyle>
            <a:lvl1pPr>
              <a:defRPr sz="2928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8" y="708026"/>
            <a:ext cx="10307781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Полилиния 3">
            <a:extLst>
              <a:ext uri="{FF2B5EF4-FFF2-40B4-BE49-F238E27FC236}">
                <a16:creationId xmlns:a16="http://schemas.microsoft.com/office/drawing/2014/main" id="{08178EFC-4C89-E246-BEDE-251153263E47}"/>
              </a:ext>
            </a:extLst>
          </p:cNvPr>
          <p:cNvSpPr/>
          <p:nvPr userDrawn="1"/>
        </p:nvSpPr>
        <p:spPr bwMode="auto">
          <a:xfrm rot="18900000">
            <a:off x="11337244" y="349128"/>
            <a:ext cx="1709512" cy="1709512"/>
          </a:xfrm>
          <a:custGeom>
            <a:avLst/>
            <a:gdLst>
              <a:gd name="connsiteX0" fmla="*/ 1282134 w 1282134"/>
              <a:gd name="connsiteY0" fmla="*/ 0 h 1282134"/>
              <a:gd name="connsiteX1" fmla="*/ 0 w 1282134"/>
              <a:gd name="connsiteY1" fmla="*/ 1282134 h 1282134"/>
              <a:gd name="connsiteX2" fmla="*/ 0 w 1282134"/>
              <a:gd name="connsiteY2" fmla="*/ 94549 h 1282134"/>
              <a:gd name="connsiteX3" fmla="*/ 94549 w 1282134"/>
              <a:gd name="connsiteY3" fmla="*/ 0 h 12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2134" h="1282134">
                <a:moveTo>
                  <a:pt x="1282134" y="0"/>
                </a:moveTo>
                <a:lnTo>
                  <a:pt x="0" y="1282134"/>
                </a:lnTo>
                <a:lnTo>
                  <a:pt x="0" y="94549"/>
                </a:lnTo>
                <a:cubicBezTo>
                  <a:pt x="0" y="42331"/>
                  <a:pt x="42331" y="0"/>
                  <a:pt x="94549" y="0"/>
                </a:cubicBezTo>
                <a:close/>
              </a:path>
            </a:pathLst>
          </a:custGeom>
          <a:gradFill>
            <a:gsLst>
              <a:gs pos="0">
                <a:srgbClr val="A3D9FF"/>
              </a:gs>
              <a:gs pos="91000">
                <a:srgbClr val="7C90DB"/>
              </a:gs>
            </a:gsLst>
            <a:lin ang="192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848" tIns="30424" rIns="30424" bIns="608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6544" fontAlgn="base">
              <a:spcBef>
                <a:spcPct val="0"/>
              </a:spcBef>
              <a:spcAft>
                <a:spcPct val="0"/>
              </a:spcAft>
            </a:pPr>
            <a:endParaRPr lang="ru-RU" sz="3594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40" name="Рисунок 4">
            <a:extLst>
              <a:ext uri="{FF2B5EF4-FFF2-40B4-BE49-F238E27FC236}">
                <a16:creationId xmlns:a16="http://schemas.microsoft.com/office/drawing/2014/main" id="{6FCB9356-9AA1-D141-B612-CD2CBE35BF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0" y="25400"/>
            <a:ext cx="1347809" cy="1988436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4F1FB5B-6459-0C44-A8DA-3FEB0FC13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3453" y="1415100"/>
            <a:ext cx="5263939" cy="83556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29" b="0">
                <a:solidFill>
                  <a:schemeClr val="tx2"/>
                </a:solidFill>
              </a:defRPr>
            </a:lvl1pPr>
            <a:lvl2pPr marL="304237" indent="0">
              <a:buNone/>
              <a:defRPr sz="1331" b="1"/>
            </a:lvl2pPr>
            <a:lvl3pPr marL="608473" indent="0">
              <a:buNone/>
              <a:defRPr sz="1198" b="1"/>
            </a:lvl3pPr>
            <a:lvl4pPr marL="912710" indent="0">
              <a:buNone/>
              <a:defRPr sz="1066" b="1"/>
            </a:lvl4pPr>
            <a:lvl5pPr marL="1216945" indent="0">
              <a:buNone/>
              <a:defRPr sz="1066" b="1"/>
            </a:lvl5pPr>
            <a:lvl6pPr marL="1521182" indent="0">
              <a:buNone/>
              <a:defRPr sz="1066" b="1"/>
            </a:lvl6pPr>
            <a:lvl7pPr marL="1825418" indent="0">
              <a:buNone/>
              <a:defRPr sz="1066" b="1"/>
            </a:lvl7pPr>
            <a:lvl8pPr marL="2129655" indent="0">
              <a:buNone/>
              <a:defRPr sz="1066" b="1"/>
            </a:lvl8pPr>
            <a:lvl9pPr marL="2433891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44816C2-C01D-3744-9DC6-FCA012E542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3453" y="2260600"/>
            <a:ext cx="5263939" cy="391060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29">
                <a:solidFill>
                  <a:schemeClr val="tx1"/>
                </a:solidFill>
              </a:defRPr>
            </a:lvl1pPr>
            <a:lvl2pPr marL="233239" indent="-200797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29">
                <a:solidFill>
                  <a:schemeClr val="tx1"/>
                </a:solidFill>
              </a:defRPr>
            </a:lvl2pPr>
            <a:lvl3pPr marL="608815" indent="-170373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4">
                <a:solidFill>
                  <a:schemeClr val="tx1"/>
                </a:solidFill>
              </a:defRPr>
            </a:lvl3pPr>
            <a:lvl4pPr marL="932915" indent="-162661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597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8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678CD1C-701B-8342-AC82-B480E0DCFFB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80824" y="1405169"/>
            <a:ext cx="5263939" cy="84550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29" b="0">
                <a:solidFill>
                  <a:schemeClr val="tx2"/>
                </a:solidFill>
              </a:defRPr>
            </a:lvl1pPr>
            <a:lvl2pPr marL="304237" indent="0">
              <a:buNone/>
              <a:defRPr sz="1331" b="1"/>
            </a:lvl2pPr>
            <a:lvl3pPr marL="608473" indent="0">
              <a:buNone/>
              <a:defRPr sz="1198" b="1"/>
            </a:lvl3pPr>
            <a:lvl4pPr marL="912710" indent="0">
              <a:buNone/>
              <a:defRPr sz="1066" b="1"/>
            </a:lvl4pPr>
            <a:lvl5pPr marL="1216945" indent="0">
              <a:buNone/>
              <a:defRPr sz="1066" b="1"/>
            </a:lvl5pPr>
            <a:lvl6pPr marL="1521182" indent="0">
              <a:buNone/>
              <a:defRPr sz="1066" b="1"/>
            </a:lvl6pPr>
            <a:lvl7pPr marL="1825418" indent="0">
              <a:buNone/>
              <a:defRPr sz="1066" b="1"/>
            </a:lvl7pPr>
            <a:lvl8pPr marL="2129655" indent="0">
              <a:buNone/>
              <a:defRPr sz="1066" b="1"/>
            </a:lvl8pPr>
            <a:lvl9pPr marL="2433891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D5E1A473-EF75-D645-A73C-7010D5CB5FD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85461" y="2260600"/>
            <a:ext cx="5263939" cy="391060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29">
                <a:solidFill>
                  <a:schemeClr val="tx1"/>
                </a:solidFill>
              </a:defRPr>
            </a:lvl1pPr>
            <a:lvl2pPr marL="233239" indent="-200797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29">
                <a:solidFill>
                  <a:schemeClr val="tx1"/>
                </a:solidFill>
              </a:defRPr>
            </a:lvl2pPr>
            <a:lvl3pPr marL="608815" indent="-170373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4">
                <a:solidFill>
                  <a:schemeClr val="tx1"/>
                </a:solidFill>
              </a:defRPr>
            </a:lvl3pPr>
            <a:lvl4pPr marL="932915" indent="-162661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597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8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9158A1-FF95-BBE8-F464-CB07F838EB9F}"/>
              </a:ext>
            </a:extLst>
          </p:cNvPr>
          <p:cNvSpPr txBox="1"/>
          <p:nvPr userDrawn="1"/>
        </p:nvSpPr>
        <p:spPr>
          <a:xfrm>
            <a:off x="27093" y="2003052"/>
            <a:ext cx="0" cy="0"/>
          </a:xfrm>
          <a:prstGeom prst="rect">
            <a:avLst/>
          </a:prstGeom>
          <a:noFill/>
        </p:spPr>
        <p:txBody>
          <a:bodyPr wrap="none" lIns="121694" tIns="0" rIns="121694" bIns="0" rtlCol="0" anchor="t" anchorCtr="0">
            <a:noAutofit/>
          </a:bodyPr>
          <a:lstStyle/>
          <a:p>
            <a:pPr marL="182542" indent="-182542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sz="1864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2FEA65-8641-24F3-F1D1-FE67D33A21C1}"/>
              </a:ext>
            </a:extLst>
          </p:cNvPr>
          <p:cNvSpPr txBox="1"/>
          <p:nvPr userDrawn="1"/>
        </p:nvSpPr>
        <p:spPr>
          <a:xfrm>
            <a:off x="508004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D4D96CB-8505-1649-9EB8-376A6057E2D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9" y="6445628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62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ORTFOLIO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3"/>
            <a:ext cx="3632200" cy="1014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995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8"/>
            <a:ext cx="914400" cy="66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4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‹N°›</a:t>
            </a:fld>
            <a:endParaRPr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38200" y="1600201"/>
            <a:ext cx="3352800" cy="3352801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1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01000" y="1600201"/>
            <a:ext cx="3352800" cy="3352801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1"/>
            </a:lvl1pPr>
          </a:lstStyle>
          <a:p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419600" y="1600201"/>
            <a:ext cx="3352800" cy="3352801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1"/>
            </a:lvl1pPr>
          </a:lstStyle>
          <a:p>
            <a:endParaRPr lang="uk-UA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6" y="5980178"/>
            <a:ext cx="1016000" cy="83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41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_and_Copy">
  <p:cSld name="Logo_and_Cop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1"/>
          <p:cNvGrpSpPr/>
          <p:nvPr/>
        </p:nvGrpSpPr>
        <p:grpSpPr>
          <a:xfrm>
            <a:off x="10544812" y="6394178"/>
            <a:ext cx="1139189" cy="360164"/>
            <a:chOff x="2809874" y="2046922"/>
            <a:chExt cx="3530917" cy="1116330"/>
          </a:xfrm>
        </p:grpSpPr>
        <p:grpSp>
          <p:nvGrpSpPr>
            <p:cNvPr id="43" name="Google Shape;43;p41"/>
            <p:cNvGrpSpPr/>
            <p:nvPr/>
          </p:nvGrpSpPr>
          <p:grpSpPr>
            <a:xfrm>
              <a:off x="2809874" y="2046922"/>
              <a:ext cx="3530917" cy="826769"/>
              <a:chOff x="2809874" y="2046922"/>
              <a:chExt cx="3530917" cy="826769"/>
            </a:xfrm>
          </p:grpSpPr>
          <p:grpSp>
            <p:nvGrpSpPr>
              <p:cNvPr id="44" name="Google Shape;44;p41"/>
              <p:cNvGrpSpPr/>
              <p:nvPr/>
            </p:nvGrpSpPr>
            <p:grpSpPr>
              <a:xfrm>
                <a:off x="2809874" y="2046922"/>
                <a:ext cx="1110615" cy="826769"/>
                <a:chOff x="2809874" y="2046922"/>
                <a:chExt cx="1110615" cy="826769"/>
              </a:xfrm>
            </p:grpSpPr>
            <p:sp>
              <p:nvSpPr>
                <p:cNvPr id="45" name="Google Shape;45;p41"/>
                <p:cNvSpPr/>
                <p:nvPr/>
              </p:nvSpPr>
              <p:spPr>
                <a:xfrm>
                  <a:off x="2809874" y="2046922"/>
                  <a:ext cx="171450" cy="824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450" h="824864" extrusionOk="0">
                      <a:moveTo>
                        <a:pt x="122873" y="824865"/>
                      </a:moveTo>
                      <a:lnTo>
                        <a:pt x="48578" y="824865"/>
                      </a:lnTo>
                      <a:cubicBezTo>
                        <a:pt x="21908" y="824865"/>
                        <a:pt x="0" y="802958"/>
                        <a:pt x="0" y="776288"/>
                      </a:cubicBezTo>
                      <a:lnTo>
                        <a:pt x="0" y="48578"/>
                      </a:lnTo>
                      <a:cubicBezTo>
                        <a:pt x="0" y="21907"/>
                        <a:pt x="20955" y="0"/>
                        <a:pt x="48578" y="0"/>
                      </a:cubicBezTo>
                      <a:lnTo>
                        <a:pt x="122873" y="0"/>
                      </a:lnTo>
                      <a:cubicBezTo>
                        <a:pt x="149543" y="0"/>
                        <a:pt x="171450" y="20955"/>
                        <a:pt x="171450" y="48578"/>
                      </a:cubicBezTo>
                      <a:lnTo>
                        <a:pt x="171450" y="776288"/>
                      </a:lnTo>
                      <a:cubicBezTo>
                        <a:pt x="170498" y="802958"/>
                        <a:pt x="149543" y="824865"/>
                        <a:pt x="122873" y="824865"/>
                      </a:cubicBezTo>
                      <a:close/>
                    </a:path>
                  </a:pathLst>
                </a:custGeom>
                <a:solidFill>
                  <a:srgbClr val="9F9F9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594">
                    <a:solidFill>
                      <a:schemeClr val="dk1"/>
                    </a:solidFill>
                    <a:latin typeface="Tahoma"/>
                    <a:ea typeface="Tahoma"/>
                    <a:cs typeface="Tahoma"/>
                    <a:sym typeface="Tahoma"/>
                  </a:endParaRPr>
                </a:p>
              </p:txBody>
            </p:sp>
            <p:grpSp>
              <p:nvGrpSpPr>
                <p:cNvPr id="46" name="Google Shape;46;p41"/>
                <p:cNvGrpSpPr/>
                <p:nvPr/>
              </p:nvGrpSpPr>
              <p:grpSpPr>
                <a:xfrm>
                  <a:off x="2995373" y="2051685"/>
                  <a:ext cx="925116" cy="822006"/>
                  <a:chOff x="2995373" y="2051685"/>
                  <a:chExt cx="925116" cy="822006"/>
                </a:xfrm>
              </p:grpSpPr>
              <p:sp>
                <p:nvSpPr>
                  <p:cNvPr id="47" name="Google Shape;47;p41"/>
                  <p:cNvSpPr/>
                  <p:nvPr/>
                </p:nvSpPr>
                <p:spPr>
                  <a:xfrm>
                    <a:off x="3234689" y="2051685"/>
                    <a:ext cx="685800" cy="4038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5800" h="403859" extrusionOk="0">
                        <a:moveTo>
                          <a:pt x="362903" y="169545"/>
                        </a:moveTo>
                        <a:lnTo>
                          <a:pt x="497205" y="403860"/>
                        </a:lnTo>
                        <a:lnTo>
                          <a:pt x="685800" y="403860"/>
                        </a:lnTo>
                        <a:cubicBezTo>
                          <a:pt x="684848" y="392430"/>
                          <a:pt x="681038" y="381000"/>
                          <a:pt x="675323" y="370523"/>
                        </a:cubicBezTo>
                        <a:lnTo>
                          <a:pt x="484823" y="39053"/>
                        </a:lnTo>
                        <a:cubicBezTo>
                          <a:pt x="470535" y="14288"/>
                          <a:pt x="444818" y="0"/>
                          <a:pt x="416243" y="0"/>
                        </a:cubicBezTo>
                        <a:lnTo>
                          <a:pt x="34290" y="0"/>
                        </a:lnTo>
                        <a:cubicBezTo>
                          <a:pt x="22860" y="0"/>
                          <a:pt x="10478" y="3810"/>
                          <a:pt x="0" y="8573"/>
                        </a:cubicBezTo>
                        <a:lnTo>
                          <a:pt x="91440" y="170497"/>
                        </a:lnTo>
                        <a:lnTo>
                          <a:pt x="363855" y="170497"/>
                        </a:lnTo>
                        <a:lnTo>
                          <a:pt x="363855" y="169545"/>
                        </a:lnTo>
                        <a:lnTo>
                          <a:pt x="362903" y="169545"/>
                        </a:lnTo>
                        <a:close/>
                      </a:path>
                    </a:pathLst>
                  </a:custGeom>
                  <a:solidFill>
                    <a:srgbClr val="9F9F9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594">
                      <a:solidFill>
                        <a:schemeClr val="dk1"/>
                      </a:solidFill>
                      <a:latin typeface="Tahoma"/>
                      <a:ea typeface="Tahoma"/>
                      <a:cs typeface="Tahoma"/>
                      <a:sym typeface="Tahoma"/>
                    </a:endParaRPr>
                  </a:p>
                </p:txBody>
              </p:sp>
              <p:sp>
                <p:nvSpPr>
                  <p:cNvPr id="48" name="Google Shape;48;p41"/>
                  <p:cNvSpPr/>
                  <p:nvPr/>
                </p:nvSpPr>
                <p:spPr>
                  <a:xfrm>
                    <a:off x="3232784" y="2467927"/>
                    <a:ext cx="687704" cy="405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7704" h="405764" extrusionOk="0">
                        <a:moveTo>
                          <a:pt x="364807" y="235268"/>
                        </a:moveTo>
                        <a:lnTo>
                          <a:pt x="93345" y="235268"/>
                        </a:lnTo>
                        <a:lnTo>
                          <a:pt x="0" y="397193"/>
                        </a:lnTo>
                        <a:cubicBezTo>
                          <a:pt x="10477" y="401955"/>
                          <a:pt x="22860" y="405765"/>
                          <a:pt x="34290" y="405765"/>
                        </a:cubicBezTo>
                        <a:lnTo>
                          <a:pt x="417195" y="405765"/>
                        </a:lnTo>
                        <a:cubicBezTo>
                          <a:pt x="445770" y="405765"/>
                          <a:pt x="472440" y="390525"/>
                          <a:pt x="485775" y="366713"/>
                        </a:cubicBezTo>
                        <a:lnTo>
                          <a:pt x="677228" y="34290"/>
                        </a:lnTo>
                        <a:cubicBezTo>
                          <a:pt x="682943" y="23813"/>
                          <a:pt x="686753" y="11430"/>
                          <a:pt x="687705" y="0"/>
                        </a:cubicBezTo>
                        <a:lnTo>
                          <a:pt x="501015" y="0"/>
                        </a:lnTo>
                        <a:lnTo>
                          <a:pt x="364807" y="235268"/>
                        </a:lnTo>
                        <a:close/>
                      </a:path>
                    </a:pathLst>
                  </a:custGeom>
                  <a:solidFill>
                    <a:srgbClr val="9F9F9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594">
                      <a:solidFill>
                        <a:schemeClr val="dk1"/>
                      </a:solidFill>
                      <a:latin typeface="Tahoma"/>
                      <a:ea typeface="Tahoma"/>
                      <a:cs typeface="Tahoma"/>
                      <a:sym typeface="Tahoma"/>
                    </a:endParaRPr>
                  </a:p>
                </p:txBody>
              </p:sp>
              <p:sp>
                <p:nvSpPr>
                  <p:cNvPr id="49" name="Google Shape;49;p41"/>
                  <p:cNvSpPr/>
                  <p:nvPr/>
                </p:nvSpPr>
                <p:spPr>
                  <a:xfrm>
                    <a:off x="2995373" y="2065972"/>
                    <a:ext cx="319325" cy="7962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325" h="796289" extrusionOk="0">
                        <a:moveTo>
                          <a:pt x="185023" y="397193"/>
                        </a:moveTo>
                        <a:lnTo>
                          <a:pt x="319326" y="163830"/>
                        </a:lnTo>
                        <a:lnTo>
                          <a:pt x="225981" y="0"/>
                        </a:lnTo>
                        <a:cubicBezTo>
                          <a:pt x="216456" y="7620"/>
                          <a:pt x="207883" y="15240"/>
                          <a:pt x="202168" y="26670"/>
                        </a:cubicBezTo>
                        <a:lnTo>
                          <a:pt x="10716" y="358140"/>
                        </a:lnTo>
                        <a:cubicBezTo>
                          <a:pt x="-3572" y="382905"/>
                          <a:pt x="-3572" y="412433"/>
                          <a:pt x="10716" y="438150"/>
                        </a:cubicBezTo>
                        <a:lnTo>
                          <a:pt x="202168" y="770573"/>
                        </a:lnTo>
                        <a:cubicBezTo>
                          <a:pt x="207883" y="781050"/>
                          <a:pt x="216456" y="789623"/>
                          <a:pt x="225981" y="796290"/>
                        </a:cubicBezTo>
                        <a:lnTo>
                          <a:pt x="319326" y="633413"/>
                        </a:lnTo>
                        <a:lnTo>
                          <a:pt x="185023" y="397193"/>
                        </a:lnTo>
                        <a:close/>
                      </a:path>
                    </a:pathLst>
                  </a:custGeom>
                  <a:solidFill>
                    <a:srgbClr val="9F9F9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594">
                      <a:solidFill>
                        <a:schemeClr val="dk1"/>
                      </a:solidFill>
                      <a:latin typeface="Tahoma"/>
                      <a:ea typeface="Tahoma"/>
                      <a:cs typeface="Tahoma"/>
                      <a:sym typeface="Tahoma"/>
                    </a:endParaRPr>
                  </a:p>
                </p:txBody>
              </p:sp>
            </p:grpSp>
          </p:grpSp>
          <p:grpSp>
            <p:nvGrpSpPr>
              <p:cNvPr id="50" name="Google Shape;50;p41"/>
              <p:cNvGrpSpPr/>
              <p:nvPr/>
            </p:nvGrpSpPr>
            <p:grpSpPr>
              <a:xfrm>
                <a:off x="4108132" y="2212657"/>
                <a:ext cx="2232659" cy="499109"/>
                <a:chOff x="4108132" y="2212657"/>
                <a:chExt cx="2232659" cy="499109"/>
              </a:xfrm>
            </p:grpSpPr>
            <p:sp>
              <p:nvSpPr>
                <p:cNvPr id="51" name="Google Shape;51;p41"/>
                <p:cNvSpPr/>
                <p:nvPr/>
              </p:nvSpPr>
              <p:spPr>
                <a:xfrm>
                  <a:off x="4108132" y="2212657"/>
                  <a:ext cx="280850" cy="491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850" h="491490" extrusionOk="0">
                      <a:moveTo>
                        <a:pt x="277177" y="481013"/>
                      </a:moveTo>
                      <a:cubicBezTo>
                        <a:pt x="284797" y="489585"/>
                        <a:pt x="279083" y="491490"/>
                        <a:pt x="273367" y="491490"/>
                      </a:cubicBezTo>
                      <a:lnTo>
                        <a:pt x="230505" y="491490"/>
                      </a:lnTo>
                      <a:cubicBezTo>
                        <a:pt x="222885" y="491490"/>
                        <a:pt x="220027" y="489585"/>
                        <a:pt x="212408" y="481013"/>
                      </a:cubicBezTo>
                      <a:lnTo>
                        <a:pt x="49530" y="324803"/>
                      </a:lnTo>
                      <a:lnTo>
                        <a:pt x="49530" y="481013"/>
                      </a:lnTo>
                      <a:cubicBezTo>
                        <a:pt x="49530" y="489585"/>
                        <a:pt x="47625" y="491490"/>
                        <a:pt x="39052" y="491490"/>
                      </a:cubicBezTo>
                      <a:lnTo>
                        <a:pt x="10477" y="491490"/>
                      </a:lnTo>
                      <a:cubicBezTo>
                        <a:pt x="1905" y="491490"/>
                        <a:pt x="0" y="489585"/>
                        <a:pt x="0" y="481013"/>
                      </a:cubicBezTo>
                      <a:lnTo>
                        <a:pt x="0" y="10478"/>
                      </a:lnTo>
                      <a:cubicBezTo>
                        <a:pt x="0" y="1905"/>
                        <a:pt x="1905" y="0"/>
                        <a:pt x="10477" y="0"/>
                      </a:cubicBezTo>
                      <a:lnTo>
                        <a:pt x="39052" y="0"/>
                      </a:lnTo>
                      <a:cubicBezTo>
                        <a:pt x="47625" y="0"/>
                        <a:pt x="49530" y="1905"/>
                        <a:pt x="49530" y="10478"/>
                      </a:cubicBezTo>
                      <a:lnTo>
                        <a:pt x="49530" y="300990"/>
                      </a:lnTo>
                      <a:lnTo>
                        <a:pt x="203835" y="162878"/>
                      </a:lnTo>
                      <a:cubicBezTo>
                        <a:pt x="211455" y="154305"/>
                        <a:pt x="213360" y="152400"/>
                        <a:pt x="221933" y="152400"/>
                      </a:cubicBezTo>
                      <a:lnTo>
                        <a:pt x="263842" y="152400"/>
                      </a:lnTo>
                      <a:cubicBezTo>
                        <a:pt x="271463" y="152400"/>
                        <a:pt x="272415" y="157163"/>
                        <a:pt x="267652" y="162878"/>
                      </a:cubicBezTo>
                      <a:lnTo>
                        <a:pt x="100965" y="311468"/>
                      </a:lnTo>
                      <a:lnTo>
                        <a:pt x="277177" y="481013"/>
                      </a:lnTo>
                      <a:close/>
                    </a:path>
                  </a:pathLst>
                </a:custGeom>
                <a:solidFill>
                  <a:srgbClr val="9F9F9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594">
                    <a:solidFill>
                      <a:schemeClr val="dk1"/>
                    </a:solidFill>
                    <a:latin typeface="Tahoma"/>
                    <a:ea typeface="Tahoma"/>
                    <a:cs typeface="Tahoma"/>
                    <a:sym typeface="Tahoma"/>
                  </a:endParaRPr>
                </a:p>
              </p:txBody>
            </p:sp>
            <p:sp>
              <p:nvSpPr>
                <p:cNvPr id="52" name="Google Shape;52;p41"/>
                <p:cNvSpPr/>
                <p:nvPr/>
              </p:nvSpPr>
              <p:spPr>
                <a:xfrm>
                  <a:off x="4487227" y="2358389"/>
                  <a:ext cx="291464" cy="35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464" h="352425" extrusionOk="0">
                      <a:moveTo>
                        <a:pt x="30480" y="44768"/>
                      </a:moveTo>
                      <a:lnTo>
                        <a:pt x="25717" y="24765"/>
                      </a:lnTo>
                      <a:cubicBezTo>
                        <a:pt x="23813" y="17145"/>
                        <a:pt x="25717" y="14288"/>
                        <a:pt x="34290" y="11430"/>
                      </a:cubicBezTo>
                      <a:cubicBezTo>
                        <a:pt x="42863" y="9525"/>
                        <a:pt x="97155" y="0"/>
                        <a:pt x="148590" y="0"/>
                      </a:cubicBezTo>
                      <a:cubicBezTo>
                        <a:pt x="260985" y="0"/>
                        <a:pt x="291465" y="49530"/>
                        <a:pt x="291465" y="160020"/>
                      </a:cubicBezTo>
                      <a:lnTo>
                        <a:pt x="291465" y="335280"/>
                      </a:lnTo>
                      <a:cubicBezTo>
                        <a:pt x="291465" y="343853"/>
                        <a:pt x="289560" y="345758"/>
                        <a:pt x="281940" y="345758"/>
                      </a:cubicBezTo>
                      <a:lnTo>
                        <a:pt x="262890" y="345758"/>
                      </a:lnTo>
                      <a:cubicBezTo>
                        <a:pt x="258127" y="345758"/>
                        <a:pt x="254317" y="343853"/>
                        <a:pt x="253365" y="335280"/>
                      </a:cubicBezTo>
                      <a:lnTo>
                        <a:pt x="251460" y="289560"/>
                      </a:lnTo>
                      <a:cubicBezTo>
                        <a:pt x="233363" y="314325"/>
                        <a:pt x="189547" y="352425"/>
                        <a:pt x="118110" y="352425"/>
                      </a:cubicBezTo>
                      <a:cubicBezTo>
                        <a:pt x="53340" y="352425"/>
                        <a:pt x="0" y="313373"/>
                        <a:pt x="0" y="241935"/>
                      </a:cubicBezTo>
                      <a:cubicBezTo>
                        <a:pt x="0" y="169545"/>
                        <a:pt x="55245" y="135255"/>
                        <a:pt x="137160" y="135255"/>
                      </a:cubicBezTo>
                      <a:cubicBezTo>
                        <a:pt x="173355" y="135255"/>
                        <a:pt x="211455" y="144780"/>
                        <a:pt x="243840" y="159068"/>
                      </a:cubicBezTo>
                      <a:cubicBezTo>
                        <a:pt x="243840" y="75248"/>
                        <a:pt x="219075" y="44768"/>
                        <a:pt x="149542" y="44768"/>
                      </a:cubicBezTo>
                      <a:cubicBezTo>
                        <a:pt x="106680" y="44768"/>
                        <a:pt x="72390" y="50483"/>
                        <a:pt x="46672" y="55245"/>
                      </a:cubicBezTo>
                      <a:cubicBezTo>
                        <a:pt x="34290" y="57150"/>
                        <a:pt x="32385" y="53340"/>
                        <a:pt x="30480" y="44768"/>
                      </a:cubicBezTo>
                      <a:close/>
                      <a:moveTo>
                        <a:pt x="45720" y="242888"/>
                      </a:moveTo>
                      <a:cubicBezTo>
                        <a:pt x="45720" y="284798"/>
                        <a:pt x="75247" y="314325"/>
                        <a:pt x="129540" y="314325"/>
                      </a:cubicBezTo>
                      <a:cubicBezTo>
                        <a:pt x="176213" y="314325"/>
                        <a:pt x="219075" y="283845"/>
                        <a:pt x="240030" y="251460"/>
                      </a:cubicBezTo>
                      <a:lnTo>
                        <a:pt x="240030" y="196215"/>
                      </a:lnTo>
                      <a:cubicBezTo>
                        <a:pt x="206692" y="181928"/>
                        <a:pt x="180975" y="172403"/>
                        <a:pt x="142875" y="172403"/>
                      </a:cubicBezTo>
                      <a:cubicBezTo>
                        <a:pt x="79057" y="172403"/>
                        <a:pt x="45720" y="197168"/>
                        <a:pt x="45720" y="242888"/>
                      </a:cubicBezTo>
                      <a:close/>
                    </a:path>
                  </a:pathLst>
                </a:custGeom>
                <a:solidFill>
                  <a:srgbClr val="9F9F9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594">
                    <a:solidFill>
                      <a:schemeClr val="dk1"/>
                    </a:solidFill>
                    <a:latin typeface="Tahoma"/>
                    <a:ea typeface="Tahoma"/>
                    <a:cs typeface="Tahoma"/>
                    <a:sym typeface="Tahoma"/>
                  </a:endParaRPr>
                </a:p>
              </p:txBody>
            </p:sp>
            <p:sp>
              <p:nvSpPr>
                <p:cNvPr id="53" name="Google Shape;53;p41"/>
                <p:cNvSpPr/>
                <p:nvPr/>
              </p:nvSpPr>
              <p:spPr>
                <a:xfrm>
                  <a:off x="4887479" y="2358389"/>
                  <a:ext cx="278880" cy="35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880" h="352425" extrusionOk="0">
                      <a:moveTo>
                        <a:pt x="230303" y="251460"/>
                      </a:moveTo>
                      <a:cubicBezTo>
                        <a:pt x="230303" y="221933"/>
                        <a:pt x="196965" y="207645"/>
                        <a:pt x="136005" y="198120"/>
                      </a:cubicBezTo>
                      <a:cubicBezTo>
                        <a:pt x="70283" y="189548"/>
                        <a:pt x="7418" y="174308"/>
                        <a:pt x="7418" y="103823"/>
                      </a:cubicBezTo>
                      <a:cubicBezTo>
                        <a:pt x="7418" y="40958"/>
                        <a:pt x="55995" y="0"/>
                        <a:pt x="135053" y="0"/>
                      </a:cubicBezTo>
                      <a:cubicBezTo>
                        <a:pt x="169343" y="0"/>
                        <a:pt x="216015" y="8573"/>
                        <a:pt x="262688" y="37148"/>
                      </a:cubicBezTo>
                      <a:cubicBezTo>
                        <a:pt x="271260" y="41910"/>
                        <a:pt x="270308" y="45720"/>
                        <a:pt x="266498" y="51435"/>
                      </a:cubicBezTo>
                      <a:lnTo>
                        <a:pt x="257925" y="66675"/>
                      </a:lnTo>
                      <a:cubicBezTo>
                        <a:pt x="254115" y="74295"/>
                        <a:pt x="250305" y="76200"/>
                        <a:pt x="243638" y="71438"/>
                      </a:cubicBezTo>
                      <a:cubicBezTo>
                        <a:pt x="207443" y="50483"/>
                        <a:pt x="182678" y="39053"/>
                        <a:pt x="138863" y="39053"/>
                      </a:cubicBezTo>
                      <a:cubicBezTo>
                        <a:pt x="82665" y="39053"/>
                        <a:pt x="55043" y="62865"/>
                        <a:pt x="55043" y="100013"/>
                      </a:cubicBezTo>
                      <a:cubicBezTo>
                        <a:pt x="55043" y="137160"/>
                        <a:pt x="88380" y="142875"/>
                        <a:pt x="149340" y="152400"/>
                      </a:cubicBezTo>
                      <a:cubicBezTo>
                        <a:pt x="215063" y="161925"/>
                        <a:pt x="278880" y="182880"/>
                        <a:pt x="278880" y="247650"/>
                      </a:cubicBezTo>
                      <a:cubicBezTo>
                        <a:pt x="278880" y="308610"/>
                        <a:pt x="229350" y="352425"/>
                        <a:pt x="141720" y="352425"/>
                      </a:cubicBezTo>
                      <a:cubicBezTo>
                        <a:pt x="105525" y="352425"/>
                        <a:pt x="54090" y="342900"/>
                        <a:pt x="4560" y="309563"/>
                      </a:cubicBezTo>
                      <a:cubicBezTo>
                        <a:pt x="-1155" y="305753"/>
                        <a:pt x="-1155" y="301943"/>
                        <a:pt x="2655" y="295275"/>
                      </a:cubicBezTo>
                      <a:lnTo>
                        <a:pt x="12180" y="278130"/>
                      </a:lnTo>
                      <a:cubicBezTo>
                        <a:pt x="15990" y="270510"/>
                        <a:pt x="19800" y="268605"/>
                        <a:pt x="26468" y="274320"/>
                      </a:cubicBezTo>
                      <a:cubicBezTo>
                        <a:pt x="55995" y="294323"/>
                        <a:pt x="95048" y="311468"/>
                        <a:pt x="138863" y="311468"/>
                      </a:cubicBezTo>
                      <a:cubicBezTo>
                        <a:pt x="203633" y="313373"/>
                        <a:pt x="230303" y="284798"/>
                        <a:pt x="230303" y="251460"/>
                      </a:cubicBezTo>
                      <a:close/>
                    </a:path>
                  </a:pathLst>
                </a:custGeom>
                <a:solidFill>
                  <a:srgbClr val="9F9F9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594">
                    <a:solidFill>
                      <a:schemeClr val="dk1"/>
                    </a:solidFill>
                    <a:latin typeface="Tahoma"/>
                    <a:ea typeface="Tahoma"/>
                    <a:cs typeface="Tahoma"/>
                    <a:sym typeface="Tahoma"/>
                  </a:endParaRPr>
                </a:p>
              </p:txBody>
            </p:sp>
            <p:sp>
              <p:nvSpPr>
                <p:cNvPr id="54" name="Google Shape;54;p41"/>
                <p:cNvSpPr/>
                <p:nvPr/>
              </p:nvSpPr>
              <p:spPr>
                <a:xfrm>
                  <a:off x="5259704" y="2286952"/>
                  <a:ext cx="232349" cy="424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349" h="424814" extrusionOk="0">
                      <a:moveTo>
                        <a:pt x="162877" y="424815"/>
                      </a:moveTo>
                      <a:cubicBezTo>
                        <a:pt x="75247" y="424815"/>
                        <a:pt x="42863" y="370523"/>
                        <a:pt x="42863" y="277178"/>
                      </a:cubicBezTo>
                      <a:lnTo>
                        <a:pt x="42863" y="120015"/>
                      </a:lnTo>
                      <a:lnTo>
                        <a:pt x="10477" y="120015"/>
                      </a:lnTo>
                      <a:cubicBezTo>
                        <a:pt x="1905" y="120015"/>
                        <a:pt x="0" y="118110"/>
                        <a:pt x="0" y="109537"/>
                      </a:cubicBezTo>
                      <a:lnTo>
                        <a:pt x="0" y="89535"/>
                      </a:lnTo>
                      <a:cubicBezTo>
                        <a:pt x="0" y="80962"/>
                        <a:pt x="1905" y="79058"/>
                        <a:pt x="10477" y="79058"/>
                      </a:cubicBezTo>
                      <a:lnTo>
                        <a:pt x="42863" y="79058"/>
                      </a:lnTo>
                      <a:lnTo>
                        <a:pt x="42863" y="10478"/>
                      </a:lnTo>
                      <a:cubicBezTo>
                        <a:pt x="42863" y="1905"/>
                        <a:pt x="44767" y="0"/>
                        <a:pt x="52388" y="0"/>
                      </a:cubicBezTo>
                      <a:lnTo>
                        <a:pt x="81915" y="0"/>
                      </a:lnTo>
                      <a:cubicBezTo>
                        <a:pt x="90488" y="0"/>
                        <a:pt x="91440" y="1905"/>
                        <a:pt x="91440" y="10478"/>
                      </a:cubicBezTo>
                      <a:lnTo>
                        <a:pt x="91440" y="80010"/>
                      </a:lnTo>
                      <a:lnTo>
                        <a:pt x="211455" y="80010"/>
                      </a:lnTo>
                      <a:cubicBezTo>
                        <a:pt x="219075" y="80010"/>
                        <a:pt x="220980" y="81915"/>
                        <a:pt x="220980" y="90487"/>
                      </a:cubicBezTo>
                      <a:lnTo>
                        <a:pt x="220980" y="110490"/>
                      </a:lnTo>
                      <a:cubicBezTo>
                        <a:pt x="220980" y="119062"/>
                        <a:pt x="219075" y="120967"/>
                        <a:pt x="211455" y="120967"/>
                      </a:cubicBezTo>
                      <a:lnTo>
                        <a:pt x="91440" y="120967"/>
                      </a:lnTo>
                      <a:lnTo>
                        <a:pt x="91440" y="273368"/>
                      </a:lnTo>
                      <a:cubicBezTo>
                        <a:pt x="91440" y="350520"/>
                        <a:pt x="115252" y="379095"/>
                        <a:pt x="167640" y="379095"/>
                      </a:cubicBezTo>
                      <a:cubicBezTo>
                        <a:pt x="186690" y="379095"/>
                        <a:pt x="197167" y="378143"/>
                        <a:pt x="214313" y="369570"/>
                      </a:cubicBezTo>
                      <a:cubicBezTo>
                        <a:pt x="222885" y="364808"/>
                        <a:pt x="224790" y="365760"/>
                        <a:pt x="227647" y="374333"/>
                      </a:cubicBezTo>
                      <a:lnTo>
                        <a:pt x="231457" y="395287"/>
                      </a:lnTo>
                      <a:cubicBezTo>
                        <a:pt x="233363" y="402908"/>
                        <a:pt x="232410" y="404812"/>
                        <a:pt x="226695" y="408623"/>
                      </a:cubicBezTo>
                      <a:cubicBezTo>
                        <a:pt x="200025" y="424815"/>
                        <a:pt x="171450" y="424815"/>
                        <a:pt x="162877" y="424815"/>
                      </a:cubicBezTo>
                      <a:close/>
                    </a:path>
                  </a:pathLst>
                </a:custGeom>
                <a:solidFill>
                  <a:srgbClr val="9F9F9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594">
                    <a:solidFill>
                      <a:schemeClr val="dk1"/>
                    </a:solidFill>
                    <a:latin typeface="Tahoma"/>
                    <a:ea typeface="Tahoma"/>
                    <a:cs typeface="Tahoma"/>
                    <a:sym typeface="Tahoma"/>
                  </a:endParaRPr>
                </a:p>
              </p:txBody>
            </p:sp>
            <p:sp>
              <p:nvSpPr>
                <p:cNvPr id="55" name="Google Shape;55;p41"/>
                <p:cNvSpPr/>
                <p:nvPr/>
              </p:nvSpPr>
              <p:spPr>
                <a:xfrm>
                  <a:off x="5584506" y="2358389"/>
                  <a:ext cx="337185" cy="3533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185" h="353377" extrusionOk="0">
                      <a:moveTo>
                        <a:pt x="311468" y="292418"/>
                      </a:moveTo>
                      <a:cubicBezTo>
                        <a:pt x="316230" y="298133"/>
                        <a:pt x="316230" y="301943"/>
                        <a:pt x="311468" y="306705"/>
                      </a:cubicBezTo>
                      <a:cubicBezTo>
                        <a:pt x="280988" y="337185"/>
                        <a:pt x="225743" y="353378"/>
                        <a:pt x="177165" y="353378"/>
                      </a:cubicBezTo>
                      <a:cubicBezTo>
                        <a:pt x="77153" y="353378"/>
                        <a:pt x="0" y="275273"/>
                        <a:pt x="0" y="177165"/>
                      </a:cubicBezTo>
                      <a:cubicBezTo>
                        <a:pt x="0" y="80010"/>
                        <a:pt x="77153" y="0"/>
                        <a:pt x="173355" y="0"/>
                      </a:cubicBezTo>
                      <a:cubicBezTo>
                        <a:pt x="277178" y="0"/>
                        <a:pt x="337185" y="83820"/>
                        <a:pt x="337185" y="182880"/>
                      </a:cubicBezTo>
                      <a:cubicBezTo>
                        <a:pt x="337185" y="191453"/>
                        <a:pt x="336233" y="193358"/>
                        <a:pt x="327660" y="193358"/>
                      </a:cubicBezTo>
                      <a:lnTo>
                        <a:pt x="50483" y="193358"/>
                      </a:lnTo>
                      <a:cubicBezTo>
                        <a:pt x="55245" y="255270"/>
                        <a:pt x="111443" y="308610"/>
                        <a:pt x="179070" y="308610"/>
                      </a:cubicBezTo>
                      <a:cubicBezTo>
                        <a:pt x="211455" y="308610"/>
                        <a:pt x="251460" y="299085"/>
                        <a:pt x="283845" y="275273"/>
                      </a:cubicBezTo>
                      <a:cubicBezTo>
                        <a:pt x="291465" y="271463"/>
                        <a:pt x="293370" y="270510"/>
                        <a:pt x="299085" y="276225"/>
                      </a:cubicBezTo>
                      <a:lnTo>
                        <a:pt x="311468" y="292418"/>
                      </a:lnTo>
                      <a:close/>
                      <a:moveTo>
                        <a:pt x="287655" y="159068"/>
                      </a:moveTo>
                      <a:cubicBezTo>
                        <a:pt x="285750" y="100013"/>
                        <a:pt x="240983" y="40958"/>
                        <a:pt x="173355" y="40958"/>
                      </a:cubicBezTo>
                      <a:cubicBezTo>
                        <a:pt x="104775" y="40958"/>
                        <a:pt x="54293" y="99060"/>
                        <a:pt x="51435" y="159068"/>
                      </a:cubicBezTo>
                      <a:lnTo>
                        <a:pt x="287655" y="159068"/>
                      </a:lnTo>
                      <a:close/>
                    </a:path>
                  </a:pathLst>
                </a:custGeom>
                <a:solidFill>
                  <a:srgbClr val="9F9F9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594">
                    <a:solidFill>
                      <a:schemeClr val="dk1"/>
                    </a:solidFill>
                    <a:latin typeface="Tahoma"/>
                    <a:ea typeface="Tahoma"/>
                    <a:cs typeface="Tahoma"/>
                    <a:sym typeface="Tahoma"/>
                  </a:endParaRPr>
                </a:p>
              </p:txBody>
            </p:sp>
            <p:sp>
              <p:nvSpPr>
                <p:cNvPr id="56" name="Google Shape;56;p41"/>
                <p:cNvSpPr/>
                <p:nvPr/>
              </p:nvSpPr>
              <p:spPr>
                <a:xfrm>
                  <a:off x="6054089" y="2359342"/>
                  <a:ext cx="286702" cy="345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702" h="345757" extrusionOk="0">
                      <a:moveTo>
                        <a:pt x="40005" y="77152"/>
                      </a:moveTo>
                      <a:cubicBezTo>
                        <a:pt x="54292" y="50482"/>
                        <a:pt x="88582" y="0"/>
                        <a:pt x="154305" y="0"/>
                      </a:cubicBezTo>
                      <a:cubicBezTo>
                        <a:pt x="225742" y="0"/>
                        <a:pt x="286703" y="42863"/>
                        <a:pt x="286703" y="149543"/>
                      </a:cubicBezTo>
                      <a:lnTo>
                        <a:pt x="286703" y="335280"/>
                      </a:lnTo>
                      <a:cubicBezTo>
                        <a:pt x="286703" y="343853"/>
                        <a:pt x="283845" y="345758"/>
                        <a:pt x="277178" y="345758"/>
                      </a:cubicBezTo>
                      <a:lnTo>
                        <a:pt x="247650" y="345758"/>
                      </a:lnTo>
                      <a:cubicBezTo>
                        <a:pt x="240030" y="345758"/>
                        <a:pt x="238125" y="343853"/>
                        <a:pt x="238125" y="335280"/>
                      </a:cubicBezTo>
                      <a:lnTo>
                        <a:pt x="238125" y="161925"/>
                      </a:lnTo>
                      <a:cubicBezTo>
                        <a:pt x="238125" y="83820"/>
                        <a:pt x="198120" y="43815"/>
                        <a:pt x="143828" y="43815"/>
                      </a:cubicBezTo>
                      <a:cubicBezTo>
                        <a:pt x="85725" y="43815"/>
                        <a:pt x="48578" y="100013"/>
                        <a:pt x="48578" y="166688"/>
                      </a:cubicBezTo>
                      <a:lnTo>
                        <a:pt x="48578" y="334328"/>
                      </a:lnTo>
                      <a:cubicBezTo>
                        <a:pt x="48578" y="342900"/>
                        <a:pt x="46672" y="344805"/>
                        <a:pt x="39053" y="344805"/>
                      </a:cubicBezTo>
                      <a:lnTo>
                        <a:pt x="9525" y="344805"/>
                      </a:lnTo>
                      <a:cubicBezTo>
                        <a:pt x="1905" y="344805"/>
                        <a:pt x="0" y="342900"/>
                        <a:pt x="0" y="334328"/>
                      </a:cubicBezTo>
                      <a:lnTo>
                        <a:pt x="0" y="168593"/>
                      </a:lnTo>
                      <a:lnTo>
                        <a:pt x="0" y="16193"/>
                      </a:lnTo>
                      <a:cubicBezTo>
                        <a:pt x="0" y="7620"/>
                        <a:pt x="2857" y="5715"/>
                        <a:pt x="9525" y="5715"/>
                      </a:cubicBezTo>
                      <a:lnTo>
                        <a:pt x="25717" y="5715"/>
                      </a:lnTo>
                      <a:cubicBezTo>
                        <a:pt x="30480" y="5715"/>
                        <a:pt x="34290" y="7620"/>
                        <a:pt x="37147" y="16193"/>
                      </a:cubicBezTo>
                      <a:lnTo>
                        <a:pt x="40005" y="77152"/>
                      </a:lnTo>
                      <a:close/>
                    </a:path>
                  </a:pathLst>
                </a:custGeom>
                <a:solidFill>
                  <a:srgbClr val="9F9F9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594">
                    <a:solidFill>
                      <a:schemeClr val="dk1"/>
                    </a:solidFill>
                    <a:latin typeface="Tahoma"/>
                    <a:ea typeface="Tahoma"/>
                    <a:cs typeface="Tahoma"/>
                    <a:sym typeface="Tahoma"/>
                  </a:endParaRPr>
                </a:p>
              </p:txBody>
            </p:sp>
          </p:grpSp>
        </p:grpSp>
        <p:grpSp>
          <p:nvGrpSpPr>
            <p:cNvPr id="57" name="Google Shape;57;p41"/>
            <p:cNvGrpSpPr/>
            <p:nvPr/>
          </p:nvGrpSpPr>
          <p:grpSpPr>
            <a:xfrm>
              <a:off x="4986337" y="2867977"/>
              <a:ext cx="1352549" cy="295275"/>
              <a:chOff x="4986337" y="2867977"/>
              <a:chExt cx="1352549" cy="295275"/>
            </a:xfrm>
          </p:grpSpPr>
          <p:sp>
            <p:nvSpPr>
              <p:cNvPr id="58" name="Google Shape;58;p41"/>
              <p:cNvSpPr/>
              <p:nvPr/>
            </p:nvSpPr>
            <p:spPr>
              <a:xfrm>
                <a:off x="4986337" y="2867977"/>
                <a:ext cx="156209" cy="236220"/>
              </a:xfrm>
              <a:custGeom>
                <a:avLst/>
                <a:gdLst/>
                <a:ahLst/>
                <a:cxnLst/>
                <a:rect l="l" t="t" r="r" b="b"/>
                <a:pathLst>
                  <a:path w="156209" h="236220" extrusionOk="0">
                    <a:moveTo>
                      <a:pt x="0" y="225743"/>
                    </a:moveTo>
                    <a:lnTo>
                      <a:pt x="0" y="0"/>
                    </a:lnTo>
                    <a:lnTo>
                      <a:pt x="44767" y="0"/>
                    </a:lnTo>
                    <a:lnTo>
                      <a:pt x="44767" y="79058"/>
                    </a:lnTo>
                    <a:lnTo>
                      <a:pt x="46672" y="79058"/>
                    </a:lnTo>
                    <a:cubicBezTo>
                      <a:pt x="58103" y="70485"/>
                      <a:pt x="73342" y="64770"/>
                      <a:pt x="94297" y="64770"/>
                    </a:cubicBezTo>
                    <a:cubicBezTo>
                      <a:pt x="125730" y="64770"/>
                      <a:pt x="156210" y="83820"/>
                      <a:pt x="156210" y="143827"/>
                    </a:cubicBezTo>
                    <a:lnTo>
                      <a:pt x="156210" y="147638"/>
                    </a:lnTo>
                    <a:cubicBezTo>
                      <a:pt x="156210" y="208598"/>
                      <a:pt x="125730" y="236220"/>
                      <a:pt x="67628" y="236220"/>
                    </a:cubicBezTo>
                    <a:cubicBezTo>
                      <a:pt x="42863" y="236220"/>
                      <a:pt x="17145" y="231458"/>
                      <a:pt x="0" y="225743"/>
                    </a:cubicBezTo>
                    <a:close/>
                    <a:moveTo>
                      <a:pt x="110490" y="153352"/>
                    </a:moveTo>
                    <a:lnTo>
                      <a:pt x="110490" y="147638"/>
                    </a:lnTo>
                    <a:cubicBezTo>
                      <a:pt x="110490" y="109538"/>
                      <a:pt x="98108" y="99060"/>
                      <a:pt x="73342" y="99060"/>
                    </a:cubicBezTo>
                    <a:cubicBezTo>
                      <a:pt x="61913" y="99060"/>
                      <a:pt x="50483" y="103823"/>
                      <a:pt x="44767" y="106680"/>
                    </a:cubicBezTo>
                    <a:lnTo>
                      <a:pt x="44767" y="200025"/>
                    </a:lnTo>
                    <a:cubicBezTo>
                      <a:pt x="50483" y="202883"/>
                      <a:pt x="59055" y="204788"/>
                      <a:pt x="70485" y="204788"/>
                    </a:cubicBezTo>
                    <a:cubicBezTo>
                      <a:pt x="92392" y="203835"/>
                      <a:pt x="110490" y="193358"/>
                      <a:pt x="110490" y="153352"/>
                    </a:cubicBezTo>
                    <a:close/>
                  </a:path>
                </a:pathLst>
              </a:custGeom>
              <a:solidFill>
                <a:srgbClr val="9F9F9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594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9" name="Google Shape;59;p41"/>
              <p:cNvSpPr/>
              <p:nvPr/>
            </p:nvSpPr>
            <p:spPr>
              <a:xfrm>
                <a:off x="5154929" y="2934652"/>
                <a:ext cx="162877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162877" h="228600" extrusionOk="0">
                    <a:moveTo>
                      <a:pt x="10478" y="222885"/>
                    </a:moveTo>
                    <a:lnTo>
                      <a:pt x="10478" y="193358"/>
                    </a:lnTo>
                    <a:cubicBezTo>
                      <a:pt x="15240" y="194310"/>
                      <a:pt x="21908" y="195263"/>
                      <a:pt x="27623" y="195263"/>
                    </a:cubicBezTo>
                    <a:cubicBezTo>
                      <a:pt x="42863" y="195263"/>
                      <a:pt x="51435" y="189548"/>
                      <a:pt x="57150" y="175260"/>
                    </a:cubicBezTo>
                    <a:lnTo>
                      <a:pt x="61913" y="161925"/>
                    </a:lnTo>
                    <a:lnTo>
                      <a:pt x="0" y="0"/>
                    </a:lnTo>
                    <a:lnTo>
                      <a:pt x="46673" y="0"/>
                    </a:lnTo>
                    <a:lnTo>
                      <a:pt x="84773" y="108585"/>
                    </a:lnTo>
                    <a:lnTo>
                      <a:pt x="85725" y="108585"/>
                    </a:lnTo>
                    <a:lnTo>
                      <a:pt x="120967" y="0"/>
                    </a:lnTo>
                    <a:lnTo>
                      <a:pt x="162877" y="0"/>
                    </a:lnTo>
                    <a:lnTo>
                      <a:pt x="98108" y="182880"/>
                    </a:lnTo>
                    <a:cubicBezTo>
                      <a:pt x="86677" y="215265"/>
                      <a:pt x="70485" y="228600"/>
                      <a:pt x="38100" y="228600"/>
                    </a:cubicBezTo>
                    <a:cubicBezTo>
                      <a:pt x="28575" y="228600"/>
                      <a:pt x="16192" y="225743"/>
                      <a:pt x="10478" y="222885"/>
                    </a:cubicBezTo>
                    <a:close/>
                  </a:path>
                </a:pathLst>
              </a:custGeom>
              <a:solidFill>
                <a:srgbClr val="9F9F9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594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60" name="Google Shape;60;p41"/>
              <p:cNvSpPr/>
              <p:nvPr/>
            </p:nvSpPr>
            <p:spPr>
              <a:xfrm>
                <a:off x="5395912" y="2882264"/>
                <a:ext cx="200977" cy="218122"/>
              </a:xfrm>
              <a:custGeom>
                <a:avLst/>
                <a:gdLst/>
                <a:ahLst/>
                <a:cxnLst/>
                <a:rect l="l" t="t" r="r" b="b"/>
                <a:pathLst>
                  <a:path w="200977" h="218122" extrusionOk="0">
                    <a:moveTo>
                      <a:pt x="0" y="0"/>
                    </a:moveTo>
                    <a:lnTo>
                      <a:pt x="49530" y="0"/>
                    </a:lnTo>
                    <a:lnTo>
                      <a:pt x="102870" y="160020"/>
                    </a:lnTo>
                    <a:lnTo>
                      <a:pt x="103822" y="160020"/>
                    </a:lnTo>
                    <a:lnTo>
                      <a:pt x="156210" y="0"/>
                    </a:lnTo>
                    <a:lnTo>
                      <a:pt x="200978" y="0"/>
                    </a:lnTo>
                    <a:lnTo>
                      <a:pt x="124778" y="218123"/>
                    </a:lnTo>
                    <a:lnTo>
                      <a:pt x="76200" y="2181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F9F9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594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61" name="Google Shape;61;p41"/>
              <p:cNvSpPr/>
              <p:nvPr/>
            </p:nvSpPr>
            <p:spPr>
              <a:xfrm>
                <a:off x="5588317" y="2931795"/>
                <a:ext cx="150494" cy="170519"/>
              </a:xfrm>
              <a:custGeom>
                <a:avLst/>
                <a:gdLst/>
                <a:ahLst/>
                <a:cxnLst/>
                <a:rect l="l" t="t" r="r" b="b"/>
                <a:pathLst>
                  <a:path w="150494" h="170519" extrusionOk="0">
                    <a:moveTo>
                      <a:pt x="0" y="87630"/>
                    </a:moveTo>
                    <a:lnTo>
                      <a:pt x="0" y="82867"/>
                    </a:lnTo>
                    <a:cubicBezTo>
                      <a:pt x="0" y="29527"/>
                      <a:pt x="32385" y="0"/>
                      <a:pt x="78105" y="0"/>
                    </a:cubicBezTo>
                    <a:cubicBezTo>
                      <a:pt x="129540" y="0"/>
                      <a:pt x="150495" y="28575"/>
                      <a:pt x="150495" y="81915"/>
                    </a:cubicBezTo>
                    <a:lnTo>
                      <a:pt x="150495" y="97155"/>
                    </a:lnTo>
                    <a:lnTo>
                      <a:pt x="44767" y="97155"/>
                    </a:lnTo>
                    <a:cubicBezTo>
                      <a:pt x="47625" y="128588"/>
                      <a:pt x="63817" y="138113"/>
                      <a:pt x="94297" y="138113"/>
                    </a:cubicBezTo>
                    <a:cubicBezTo>
                      <a:pt x="114300" y="138113"/>
                      <a:pt x="130492" y="133350"/>
                      <a:pt x="143827" y="126682"/>
                    </a:cubicBezTo>
                    <a:lnTo>
                      <a:pt x="143827" y="155257"/>
                    </a:lnTo>
                    <a:cubicBezTo>
                      <a:pt x="132397" y="162877"/>
                      <a:pt x="112395" y="170497"/>
                      <a:pt x="83820" y="170497"/>
                    </a:cubicBezTo>
                    <a:cubicBezTo>
                      <a:pt x="27622" y="171450"/>
                      <a:pt x="0" y="140970"/>
                      <a:pt x="0" y="87630"/>
                    </a:cubicBezTo>
                    <a:close/>
                    <a:moveTo>
                      <a:pt x="44767" y="69532"/>
                    </a:moveTo>
                    <a:lnTo>
                      <a:pt x="106680" y="69532"/>
                    </a:lnTo>
                    <a:cubicBezTo>
                      <a:pt x="106680" y="40957"/>
                      <a:pt x="96202" y="30480"/>
                      <a:pt x="77152" y="30480"/>
                    </a:cubicBezTo>
                    <a:cubicBezTo>
                      <a:pt x="61913" y="31432"/>
                      <a:pt x="46672" y="39052"/>
                      <a:pt x="44767" y="69532"/>
                    </a:cubicBezTo>
                    <a:close/>
                  </a:path>
                </a:pathLst>
              </a:custGeom>
              <a:solidFill>
                <a:srgbClr val="9F9F9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594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62" name="Google Shape;62;p41"/>
              <p:cNvSpPr/>
              <p:nvPr/>
            </p:nvSpPr>
            <p:spPr>
              <a:xfrm>
                <a:off x="5759767" y="2931795"/>
                <a:ext cx="150494" cy="170519"/>
              </a:xfrm>
              <a:custGeom>
                <a:avLst/>
                <a:gdLst/>
                <a:ahLst/>
                <a:cxnLst/>
                <a:rect l="l" t="t" r="r" b="b"/>
                <a:pathLst>
                  <a:path w="150494" h="170519" extrusionOk="0">
                    <a:moveTo>
                      <a:pt x="0" y="87630"/>
                    </a:moveTo>
                    <a:lnTo>
                      <a:pt x="0" y="82867"/>
                    </a:lnTo>
                    <a:cubicBezTo>
                      <a:pt x="0" y="29527"/>
                      <a:pt x="32385" y="0"/>
                      <a:pt x="78105" y="0"/>
                    </a:cubicBezTo>
                    <a:cubicBezTo>
                      <a:pt x="129540" y="0"/>
                      <a:pt x="150495" y="28575"/>
                      <a:pt x="150495" y="81915"/>
                    </a:cubicBezTo>
                    <a:lnTo>
                      <a:pt x="150495" y="97155"/>
                    </a:lnTo>
                    <a:lnTo>
                      <a:pt x="44767" y="97155"/>
                    </a:lnTo>
                    <a:cubicBezTo>
                      <a:pt x="47625" y="128588"/>
                      <a:pt x="63817" y="138113"/>
                      <a:pt x="94297" y="138113"/>
                    </a:cubicBezTo>
                    <a:cubicBezTo>
                      <a:pt x="114300" y="138113"/>
                      <a:pt x="130492" y="133350"/>
                      <a:pt x="143827" y="126682"/>
                    </a:cubicBezTo>
                    <a:lnTo>
                      <a:pt x="143827" y="155257"/>
                    </a:lnTo>
                    <a:cubicBezTo>
                      <a:pt x="132397" y="162877"/>
                      <a:pt x="112395" y="170497"/>
                      <a:pt x="83820" y="170497"/>
                    </a:cubicBezTo>
                    <a:cubicBezTo>
                      <a:pt x="27622" y="171450"/>
                      <a:pt x="0" y="140970"/>
                      <a:pt x="0" y="87630"/>
                    </a:cubicBezTo>
                    <a:close/>
                    <a:moveTo>
                      <a:pt x="44767" y="69532"/>
                    </a:moveTo>
                    <a:lnTo>
                      <a:pt x="106680" y="69532"/>
                    </a:lnTo>
                    <a:cubicBezTo>
                      <a:pt x="106680" y="40957"/>
                      <a:pt x="96202" y="30480"/>
                      <a:pt x="77152" y="30480"/>
                    </a:cubicBezTo>
                    <a:cubicBezTo>
                      <a:pt x="62865" y="31432"/>
                      <a:pt x="47625" y="39052"/>
                      <a:pt x="44767" y="69532"/>
                    </a:cubicBezTo>
                    <a:close/>
                  </a:path>
                </a:pathLst>
              </a:custGeom>
              <a:solidFill>
                <a:srgbClr val="9F9F9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594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63" name="Google Shape;63;p41"/>
              <p:cNvSpPr/>
              <p:nvPr/>
            </p:nvSpPr>
            <p:spPr>
              <a:xfrm>
                <a:off x="5930264" y="2932747"/>
                <a:ext cx="136207" cy="170497"/>
              </a:xfrm>
              <a:custGeom>
                <a:avLst/>
                <a:gdLst/>
                <a:ahLst/>
                <a:cxnLst/>
                <a:rect l="l" t="t" r="r" b="b"/>
                <a:pathLst>
                  <a:path w="136207" h="170497" extrusionOk="0">
                    <a:moveTo>
                      <a:pt x="0" y="123825"/>
                    </a:moveTo>
                    <a:cubicBezTo>
                      <a:pt x="0" y="91440"/>
                      <a:pt x="21907" y="78105"/>
                      <a:pt x="56197" y="74295"/>
                    </a:cubicBezTo>
                    <a:lnTo>
                      <a:pt x="91440" y="69532"/>
                    </a:lnTo>
                    <a:lnTo>
                      <a:pt x="91440" y="59055"/>
                    </a:lnTo>
                    <a:cubicBezTo>
                      <a:pt x="91440" y="39052"/>
                      <a:pt x="81915" y="34290"/>
                      <a:pt x="56197" y="34290"/>
                    </a:cubicBezTo>
                    <a:cubicBezTo>
                      <a:pt x="40005" y="34290"/>
                      <a:pt x="24765" y="36195"/>
                      <a:pt x="14288" y="39052"/>
                    </a:cubicBezTo>
                    <a:lnTo>
                      <a:pt x="14288" y="9525"/>
                    </a:lnTo>
                    <a:cubicBezTo>
                      <a:pt x="30480" y="3810"/>
                      <a:pt x="49530" y="0"/>
                      <a:pt x="73342" y="0"/>
                    </a:cubicBezTo>
                    <a:cubicBezTo>
                      <a:pt x="112395" y="0"/>
                      <a:pt x="136207" y="14288"/>
                      <a:pt x="136207" y="49530"/>
                    </a:cubicBezTo>
                    <a:lnTo>
                      <a:pt x="136207" y="167640"/>
                    </a:lnTo>
                    <a:lnTo>
                      <a:pt x="100013" y="167640"/>
                    </a:lnTo>
                    <a:lnTo>
                      <a:pt x="96203" y="154305"/>
                    </a:lnTo>
                    <a:lnTo>
                      <a:pt x="94297" y="154305"/>
                    </a:lnTo>
                    <a:cubicBezTo>
                      <a:pt x="86678" y="163830"/>
                      <a:pt x="73342" y="170498"/>
                      <a:pt x="51435" y="170498"/>
                    </a:cubicBezTo>
                    <a:cubicBezTo>
                      <a:pt x="21907" y="170498"/>
                      <a:pt x="0" y="155257"/>
                      <a:pt x="0" y="123825"/>
                    </a:cubicBezTo>
                    <a:close/>
                    <a:moveTo>
                      <a:pt x="92392" y="133350"/>
                    </a:moveTo>
                    <a:lnTo>
                      <a:pt x="92392" y="96202"/>
                    </a:lnTo>
                    <a:lnTo>
                      <a:pt x="66675" y="99060"/>
                    </a:lnTo>
                    <a:cubicBezTo>
                      <a:pt x="51435" y="100965"/>
                      <a:pt x="44767" y="106680"/>
                      <a:pt x="44767" y="120967"/>
                    </a:cubicBezTo>
                    <a:cubicBezTo>
                      <a:pt x="44767" y="136207"/>
                      <a:pt x="54292" y="141923"/>
                      <a:pt x="67628" y="141923"/>
                    </a:cubicBezTo>
                    <a:cubicBezTo>
                      <a:pt x="76200" y="140970"/>
                      <a:pt x="86678" y="137160"/>
                      <a:pt x="92392" y="133350"/>
                    </a:cubicBezTo>
                    <a:close/>
                  </a:path>
                </a:pathLst>
              </a:custGeom>
              <a:solidFill>
                <a:srgbClr val="9F9F9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594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64" name="Google Shape;64;p41"/>
              <p:cNvSpPr/>
              <p:nvPr/>
            </p:nvSpPr>
            <p:spPr>
              <a:xfrm>
                <a:off x="6102667" y="2931795"/>
                <a:ext cx="236219" cy="168592"/>
              </a:xfrm>
              <a:custGeom>
                <a:avLst/>
                <a:gdLst/>
                <a:ahLst/>
                <a:cxnLst/>
                <a:rect l="l" t="t" r="r" b="b"/>
                <a:pathLst>
                  <a:path w="236219" h="168592" extrusionOk="0">
                    <a:moveTo>
                      <a:pt x="0" y="2857"/>
                    </a:moveTo>
                    <a:lnTo>
                      <a:pt x="42863" y="2857"/>
                    </a:lnTo>
                    <a:lnTo>
                      <a:pt x="42863" y="18097"/>
                    </a:lnTo>
                    <a:lnTo>
                      <a:pt x="44767" y="18097"/>
                    </a:lnTo>
                    <a:cubicBezTo>
                      <a:pt x="58102" y="7620"/>
                      <a:pt x="75247" y="0"/>
                      <a:pt x="95250" y="0"/>
                    </a:cubicBezTo>
                    <a:cubicBezTo>
                      <a:pt x="113347" y="0"/>
                      <a:pt x="126682" y="5715"/>
                      <a:pt x="134302" y="18097"/>
                    </a:cubicBezTo>
                    <a:lnTo>
                      <a:pt x="136207" y="18097"/>
                    </a:lnTo>
                    <a:cubicBezTo>
                      <a:pt x="153352" y="6667"/>
                      <a:pt x="171450" y="0"/>
                      <a:pt x="190500" y="0"/>
                    </a:cubicBezTo>
                    <a:cubicBezTo>
                      <a:pt x="219075" y="0"/>
                      <a:pt x="236220" y="13335"/>
                      <a:pt x="236220" y="45720"/>
                    </a:cubicBezTo>
                    <a:lnTo>
                      <a:pt x="236220" y="168592"/>
                    </a:lnTo>
                    <a:lnTo>
                      <a:pt x="192405" y="168592"/>
                    </a:lnTo>
                    <a:lnTo>
                      <a:pt x="192405" y="57150"/>
                    </a:lnTo>
                    <a:cubicBezTo>
                      <a:pt x="192405" y="41910"/>
                      <a:pt x="186690" y="36195"/>
                      <a:pt x="170497" y="36195"/>
                    </a:cubicBezTo>
                    <a:cubicBezTo>
                      <a:pt x="160972" y="36195"/>
                      <a:pt x="151447" y="39052"/>
                      <a:pt x="140970" y="43815"/>
                    </a:cubicBezTo>
                    <a:cubicBezTo>
                      <a:pt x="140970" y="45720"/>
                      <a:pt x="140970" y="47625"/>
                      <a:pt x="140970" y="49530"/>
                    </a:cubicBezTo>
                    <a:lnTo>
                      <a:pt x="140970" y="168592"/>
                    </a:lnTo>
                    <a:lnTo>
                      <a:pt x="97155" y="168592"/>
                    </a:lnTo>
                    <a:lnTo>
                      <a:pt x="97155" y="57150"/>
                    </a:lnTo>
                    <a:cubicBezTo>
                      <a:pt x="97155" y="41910"/>
                      <a:pt x="91440" y="36195"/>
                      <a:pt x="75247" y="36195"/>
                    </a:cubicBezTo>
                    <a:cubicBezTo>
                      <a:pt x="64770" y="36195"/>
                      <a:pt x="55245" y="40005"/>
                      <a:pt x="45720" y="43815"/>
                    </a:cubicBezTo>
                    <a:lnTo>
                      <a:pt x="45720" y="168592"/>
                    </a:lnTo>
                    <a:lnTo>
                      <a:pt x="952" y="168592"/>
                    </a:lnTo>
                    <a:lnTo>
                      <a:pt x="952" y="2857"/>
                    </a:lnTo>
                    <a:close/>
                  </a:path>
                </a:pathLst>
              </a:custGeom>
              <a:solidFill>
                <a:srgbClr val="9F9F9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594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65" name="Google Shape;65;p41"/>
          <p:cNvSpPr txBox="1"/>
          <p:nvPr/>
        </p:nvSpPr>
        <p:spPr>
          <a:xfrm>
            <a:off x="508006" y="6617673"/>
            <a:ext cx="4928700" cy="10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6">
                <a:solidFill>
                  <a:srgbClr val="8B8B8B"/>
                </a:solidFill>
                <a:latin typeface="Tahoma"/>
                <a:ea typeface="Tahoma"/>
                <a:cs typeface="Tahoma"/>
                <a:sym typeface="Tahoma"/>
              </a:rPr>
              <a:t>© 2021 Kasten by Veeam. Confidential information. All rights reserved. All trademarks are the property of their respective owners.</a:t>
            </a:r>
            <a:endParaRPr sz="2396"/>
          </a:p>
        </p:txBody>
      </p:sp>
      <p:grpSp>
        <p:nvGrpSpPr>
          <p:cNvPr id="66" name="Google Shape;66;p41"/>
          <p:cNvGrpSpPr/>
          <p:nvPr/>
        </p:nvGrpSpPr>
        <p:grpSpPr>
          <a:xfrm>
            <a:off x="-92970" y="-1666535"/>
            <a:ext cx="3393275" cy="3814909"/>
            <a:chOff x="-30761" y="-1235869"/>
            <a:chExt cx="2544956" cy="2863831"/>
          </a:xfrm>
        </p:grpSpPr>
        <p:pic>
          <p:nvPicPr>
            <p:cNvPr id="67" name="Google Shape;67;p41"/>
            <p:cNvPicPr preferRelativeResize="0"/>
            <p:nvPr/>
          </p:nvPicPr>
          <p:blipFill rotWithShape="1">
            <a:blip r:embed="rId2">
              <a:alphaModFix/>
            </a:blip>
            <a:srcRect r="7546"/>
            <a:stretch/>
          </p:blipFill>
          <p:spPr>
            <a:xfrm rot="10800000">
              <a:off x="38966" y="253658"/>
              <a:ext cx="657794" cy="13743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" name="Google Shape;68;p41"/>
            <p:cNvSpPr/>
            <p:nvPr/>
          </p:nvSpPr>
          <p:spPr>
            <a:xfrm rot="-2700000" flipH="1">
              <a:off x="394648" y="-915878"/>
              <a:ext cx="1694137" cy="1904974"/>
            </a:xfrm>
            <a:custGeom>
              <a:avLst/>
              <a:gdLst/>
              <a:ahLst/>
              <a:cxnLst/>
              <a:rect l="l" t="t" r="r" b="b"/>
              <a:pathLst>
                <a:path w="1694137" h="1903212" extrusionOk="0">
                  <a:moveTo>
                    <a:pt x="0" y="1694137"/>
                  </a:moveTo>
                  <a:lnTo>
                    <a:pt x="1694137" y="0"/>
                  </a:lnTo>
                  <a:lnTo>
                    <a:pt x="1694137" y="1810064"/>
                  </a:lnTo>
                  <a:cubicBezTo>
                    <a:pt x="1694137" y="1861508"/>
                    <a:pt x="1652433" y="1903212"/>
                    <a:pt x="1600989" y="1903212"/>
                  </a:cubicBezTo>
                  <a:lnTo>
                    <a:pt x="209074" y="1903212"/>
                  </a:lnTo>
                  <a:close/>
                </a:path>
              </a:pathLst>
            </a:custGeom>
            <a:gradFill>
              <a:gsLst>
                <a:gs pos="0">
                  <a:srgbClr val="173753"/>
                </a:gs>
                <a:gs pos="10000">
                  <a:srgbClr val="173753"/>
                </a:gs>
                <a:gs pos="100000">
                  <a:srgbClr val="4C5BDC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45700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4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4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4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8695838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harts and Graphs Dark Head-Sub">
    <p:bg>
      <p:bgPr>
        <a:gradFill>
          <a:gsLst>
            <a:gs pos="1000">
              <a:srgbClr val="5349E1"/>
            </a:gs>
            <a:gs pos="67000">
              <a:srgbClr val="1104B1"/>
            </a:gs>
            <a:gs pos="100000">
              <a:srgbClr val="1A00B3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олилиния 30">
            <a:extLst>
              <a:ext uri="{FF2B5EF4-FFF2-40B4-BE49-F238E27FC236}">
                <a16:creationId xmlns:a16="http://schemas.microsoft.com/office/drawing/2014/main" id="{8CB9B16F-AB80-8C4D-9DBC-1ABBDF1A8DEA}"/>
              </a:ext>
            </a:extLst>
          </p:cNvPr>
          <p:cNvSpPr/>
          <p:nvPr userDrawn="1"/>
        </p:nvSpPr>
        <p:spPr bwMode="auto">
          <a:xfrm rot="10800000" flipH="1">
            <a:off x="3" y="17699"/>
            <a:ext cx="7255164" cy="6858000"/>
          </a:xfrm>
          <a:custGeom>
            <a:avLst/>
            <a:gdLst>
              <a:gd name="connsiteX0" fmla="*/ 0 w 5148816"/>
              <a:gd name="connsiteY0" fmla="*/ 0 h 5148816"/>
              <a:gd name="connsiteX1" fmla="*/ 5148816 w 5148816"/>
              <a:gd name="connsiteY1" fmla="*/ 5148816 h 5148816"/>
              <a:gd name="connsiteX2" fmla="*/ 0 w 5148816"/>
              <a:gd name="connsiteY2" fmla="*/ 5148816 h 5148816"/>
              <a:gd name="connsiteX3" fmla="*/ 0 w 5148816"/>
              <a:gd name="connsiteY3" fmla="*/ 0 h 514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8816" h="5148816">
                <a:moveTo>
                  <a:pt x="0" y="0"/>
                </a:moveTo>
                <a:lnTo>
                  <a:pt x="5148816" y="5148816"/>
                </a:lnTo>
                <a:lnTo>
                  <a:pt x="0" y="514881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0D018C"/>
              </a:gs>
              <a:gs pos="48000">
                <a:srgbClr val="1901C4">
                  <a:alpha val="0"/>
                </a:srgbClr>
              </a:gs>
            </a:gsLst>
            <a:lin ang="10140000" scaled="0"/>
            <a:tileRect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172" tIns="60587" rIns="60587" bIns="1211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1314" fontAlgn="base">
              <a:spcBef>
                <a:spcPct val="0"/>
              </a:spcBef>
              <a:spcAft>
                <a:spcPct val="0"/>
              </a:spcAft>
            </a:pPr>
            <a:endParaRPr lang="ru-RU" sz="3579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7F66CB-D466-0547-8FC7-DCBE3361EF14}"/>
              </a:ext>
            </a:extLst>
          </p:cNvPr>
          <p:cNvSpPr txBox="1"/>
          <p:nvPr userDrawn="1"/>
        </p:nvSpPr>
        <p:spPr>
          <a:xfrm>
            <a:off x="508006" y="6617675"/>
            <a:ext cx="4978399" cy="1133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2" spc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© 2022 Kasten by Veeam. Confidential Information. All rights reserved. All trademarks are the property of their respective owners.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C1C7CA-E537-D871-2036-F60C7B638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2" y="251937"/>
            <a:ext cx="10303551" cy="425694"/>
          </a:xfrm>
          <a:prstGeom prst="rect">
            <a:avLst/>
          </a:prstGeom>
        </p:spPr>
        <p:txBody>
          <a:bodyPr lIns="0" tIns="0" rIns="0" bIns="0"/>
          <a:lstStyle>
            <a:lvl1pPr>
              <a:defRPr sz="2928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81EAB42-9CFD-2279-D958-6056AAE639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8" y="739665"/>
            <a:ext cx="10307781" cy="482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2129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8F48F7C-0D44-8335-03F0-E504FC15DB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06660" y="6444446"/>
            <a:ext cx="812800" cy="30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707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andA">
    <p:bg>
      <p:bgPr>
        <a:gradFill>
          <a:gsLst>
            <a:gs pos="0">
              <a:srgbClr val="5349E1"/>
            </a:gs>
            <a:gs pos="67000">
              <a:srgbClr val="1104B1"/>
            </a:gs>
            <a:gs pos="100000">
              <a:srgbClr val="1A00B3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олилиния 30">
            <a:extLst>
              <a:ext uri="{FF2B5EF4-FFF2-40B4-BE49-F238E27FC236}">
                <a16:creationId xmlns:a16="http://schemas.microsoft.com/office/drawing/2014/main" id="{8CB9B16F-AB80-8C4D-9DBC-1ABBDF1A8DEA}"/>
              </a:ext>
            </a:extLst>
          </p:cNvPr>
          <p:cNvSpPr/>
          <p:nvPr userDrawn="1"/>
        </p:nvSpPr>
        <p:spPr bwMode="auto">
          <a:xfrm rot="10800000" flipH="1">
            <a:off x="9239" y="3"/>
            <a:ext cx="7255164" cy="6858000"/>
          </a:xfrm>
          <a:custGeom>
            <a:avLst/>
            <a:gdLst>
              <a:gd name="connsiteX0" fmla="*/ 0 w 5148816"/>
              <a:gd name="connsiteY0" fmla="*/ 0 h 5148816"/>
              <a:gd name="connsiteX1" fmla="*/ 5148816 w 5148816"/>
              <a:gd name="connsiteY1" fmla="*/ 5148816 h 5148816"/>
              <a:gd name="connsiteX2" fmla="*/ 0 w 5148816"/>
              <a:gd name="connsiteY2" fmla="*/ 5148816 h 5148816"/>
              <a:gd name="connsiteX3" fmla="*/ 0 w 5148816"/>
              <a:gd name="connsiteY3" fmla="*/ 0 h 514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8816" h="5148816">
                <a:moveTo>
                  <a:pt x="0" y="0"/>
                </a:moveTo>
                <a:lnTo>
                  <a:pt x="5148816" y="5148816"/>
                </a:lnTo>
                <a:lnTo>
                  <a:pt x="0" y="514881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0D018C"/>
              </a:gs>
              <a:gs pos="48000">
                <a:srgbClr val="1901C4">
                  <a:alpha val="0"/>
                </a:srgbClr>
              </a:gs>
            </a:gsLst>
            <a:lin ang="10140000" scaled="0"/>
            <a:tileRect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172" tIns="60587" rIns="60587" bIns="1211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1314" fontAlgn="base">
              <a:spcBef>
                <a:spcPct val="0"/>
              </a:spcBef>
              <a:spcAft>
                <a:spcPct val="0"/>
              </a:spcAft>
            </a:pPr>
            <a:endParaRPr lang="ru-RU" sz="3579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Рисунок 13">
            <a:extLst>
              <a:ext uri="{FF2B5EF4-FFF2-40B4-BE49-F238E27FC236}">
                <a16:creationId xmlns:a16="http://schemas.microsoft.com/office/drawing/2014/main" id="{4FD2B733-7066-46BD-AE0B-D8566A703A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842"/>
          <a:stretch/>
        </p:blipFill>
        <p:spPr>
          <a:xfrm>
            <a:off x="-1" y="5131327"/>
            <a:ext cx="712101" cy="175207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AFB700C-1417-534B-8270-2CC55AC9F3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546"/>
          <a:stretch/>
        </p:blipFill>
        <p:spPr>
          <a:xfrm>
            <a:off x="11264141" y="228600"/>
            <a:ext cx="877059" cy="1830710"/>
          </a:xfrm>
          <a:prstGeom prst="rect">
            <a:avLst/>
          </a:prstGeom>
        </p:spPr>
      </p:pic>
      <p:sp>
        <p:nvSpPr>
          <p:cNvPr id="19" name="Полилиния 18">
            <a:extLst>
              <a:ext uri="{FF2B5EF4-FFF2-40B4-BE49-F238E27FC236}">
                <a16:creationId xmlns:a16="http://schemas.microsoft.com/office/drawing/2014/main" id="{172CC48A-1EB8-AA44-A661-8C099D5C32FF}"/>
              </a:ext>
            </a:extLst>
          </p:cNvPr>
          <p:cNvSpPr/>
          <p:nvPr userDrawn="1"/>
        </p:nvSpPr>
        <p:spPr bwMode="auto">
          <a:xfrm rot="18900000" flipH="1">
            <a:off x="9808976" y="-1061362"/>
            <a:ext cx="2044261" cy="2296544"/>
          </a:xfrm>
          <a:custGeom>
            <a:avLst/>
            <a:gdLst>
              <a:gd name="connsiteX0" fmla="*/ 0 w 1694137"/>
              <a:gd name="connsiteY0" fmla="*/ 1694137 h 1903212"/>
              <a:gd name="connsiteX1" fmla="*/ 1694137 w 1694137"/>
              <a:gd name="connsiteY1" fmla="*/ 0 h 1903212"/>
              <a:gd name="connsiteX2" fmla="*/ 1694137 w 1694137"/>
              <a:gd name="connsiteY2" fmla="*/ 1810064 h 1903212"/>
              <a:gd name="connsiteX3" fmla="*/ 1600989 w 1694137"/>
              <a:gd name="connsiteY3" fmla="*/ 1903212 h 1903212"/>
              <a:gd name="connsiteX4" fmla="*/ 209074 w 1694137"/>
              <a:gd name="connsiteY4" fmla="*/ 1903212 h 190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4137" h="1903212">
                <a:moveTo>
                  <a:pt x="0" y="1694137"/>
                </a:moveTo>
                <a:lnTo>
                  <a:pt x="1694137" y="0"/>
                </a:lnTo>
                <a:lnTo>
                  <a:pt x="1694137" y="1810064"/>
                </a:lnTo>
                <a:cubicBezTo>
                  <a:pt x="1694137" y="1861508"/>
                  <a:pt x="1652433" y="1903212"/>
                  <a:pt x="1600989" y="1903212"/>
                </a:cubicBezTo>
                <a:lnTo>
                  <a:pt x="209074" y="1903212"/>
                </a:lnTo>
                <a:close/>
              </a:path>
            </a:pathLst>
          </a:custGeom>
          <a:gradFill>
            <a:gsLst>
              <a:gs pos="75000">
                <a:srgbClr val="2203F4"/>
              </a:gs>
              <a:gs pos="10000">
                <a:srgbClr val="080B8D"/>
              </a:gs>
            </a:gsLst>
            <a:lin ang="18900000" scaled="1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172" tIns="60587" rIns="60587" bIns="1211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1314" fontAlgn="base">
              <a:spcBef>
                <a:spcPct val="0"/>
              </a:spcBef>
              <a:spcAft>
                <a:spcPct val="0"/>
              </a:spcAft>
            </a:pPr>
            <a:endParaRPr lang="ru-RU" sz="357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1314" fontAlgn="base">
              <a:spcBef>
                <a:spcPct val="0"/>
              </a:spcBef>
              <a:spcAft>
                <a:spcPct val="0"/>
              </a:spcAft>
            </a:pPr>
            <a:endParaRPr lang="ru-RU" sz="357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1314" fontAlgn="base">
              <a:spcBef>
                <a:spcPct val="0"/>
              </a:spcBef>
              <a:spcAft>
                <a:spcPct val="0"/>
              </a:spcAft>
            </a:pPr>
            <a:endParaRPr lang="ru-RU" sz="357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2921469"/>
            <a:ext cx="10617200" cy="1094909"/>
          </a:xfrm>
          <a:prstGeom prst="rect">
            <a:avLst/>
          </a:prstGeom>
        </p:spPr>
        <p:txBody>
          <a:bodyPr bIns="36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772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Questions?</a:t>
            </a:r>
          </a:p>
        </p:txBody>
      </p:sp>
      <p:sp>
        <p:nvSpPr>
          <p:cNvPr id="9" name="Полилиния 18">
            <a:extLst>
              <a:ext uri="{FF2B5EF4-FFF2-40B4-BE49-F238E27FC236}">
                <a16:creationId xmlns:a16="http://schemas.microsoft.com/office/drawing/2014/main" id="{BC121EFC-393B-E44E-8BBF-8C96587CB346}"/>
              </a:ext>
            </a:extLst>
          </p:cNvPr>
          <p:cNvSpPr/>
          <p:nvPr userDrawn="1"/>
        </p:nvSpPr>
        <p:spPr bwMode="auto">
          <a:xfrm rot="8134800" flipH="1">
            <a:off x="464027" y="5740928"/>
            <a:ext cx="2294048" cy="2234146"/>
          </a:xfrm>
          <a:custGeom>
            <a:avLst/>
            <a:gdLst>
              <a:gd name="connsiteX0" fmla="*/ 0 w 1694137"/>
              <a:gd name="connsiteY0" fmla="*/ 1694137 h 1903212"/>
              <a:gd name="connsiteX1" fmla="*/ 1694137 w 1694137"/>
              <a:gd name="connsiteY1" fmla="*/ 0 h 1903212"/>
              <a:gd name="connsiteX2" fmla="*/ 1694137 w 1694137"/>
              <a:gd name="connsiteY2" fmla="*/ 1810064 h 1903212"/>
              <a:gd name="connsiteX3" fmla="*/ 1600989 w 1694137"/>
              <a:gd name="connsiteY3" fmla="*/ 1903212 h 1903212"/>
              <a:gd name="connsiteX4" fmla="*/ 209074 w 1694137"/>
              <a:gd name="connsiteY4" fmla="*/ 1903212 h 1903212"/>
              <a:gd name="connsiteX0" fmla="*/ 0 w 1736665"/>
              <a:gd name="connsiteY0" fmla="*/ 1391125 h 1600200"/>
              <a:gd name="connsiteX1" fmla="*/ 1736665 w 1736665"/>
              <a:gd name="connsiteY1" fmla="*/ 0 h 1600200"/>
              <a:gd name="connsiteX2" fmla="*/ 1694137 w 1736665"/>
              <a:gd name="connsiteY2" fmla="*/ 1507052 h 1600200"/>
              <a:gd name="connsiteX3" fmla="*/ 1600989 w 1736665"/>
              <a:gd name="connsiteY3" fmla="*/ 1600200 h 1600200"/>
              <a:gd name="connsiteX4" fmla="*/ 209074 w 1736665"/>
              <a:gd name="connsiteY4" fmla="*/ 1600200 h 1600200"/>
              <a:gd name="connsiteX5" fmla="*/ 0 w 1736665"/>
              <a:gd name="connsiteY5" fmla="*/ 1391125 h 1600200"/>
              <a:gd name="connsiteX0" fmla="*/ 0 w 1642054"/>
              <a:gd name="connsiteY0" fmla="*/ 1462547 h 1600200"/>
              <a:gd name="connsiteX1" fmla="*/ 1642054 w 1642054"/>
              <a:gd name="connsiteY1" fmla="*/ 0 h 1600200"/>
              <a:gd name="connsiteX2" fmla="*/ 1599526 w 1642054"/>
              <a:gd name="connsiteY2" fmla="*/ 1507052 h 1600200"/>
              <a:gd name="connsiteX3" fmla="*/ 1506378 w 1642054"/>
              <a:gd name="connsiteY3" fmla="*/ 1600200 h 1600200"/>
              <a:gd name="connsiteX4" fmla="*/ 114463 w 1642054"/>
              <a:gd name="connsiteY4" fmla="*/ 1600200 h 1600200"/>
              <a:gd name="connsiteX5" fmla="*/ 0 w 1642054"/>
              <a:gd name="connsiteY5" fmla="*/ 1462547 h 1600200"/>
              <a:gd name="connsiteX0" fmla="*/ 0 w 1580684"/>
              <a:gd name="connsiteY0" fmla="*/ 1541922 h 1600200"/>
              <a:gd name="connsiteX1" fmla="*/ 1580684 w 1580684"/>
              <a:gd name="connsiteY1" fmla="*/ 0 h 1600200"/>
              <a:gd name="connsiteX2" fmla="*/ 1538156 w 1580684"/>
              <a:gd name="connsiteY2" fmla="*/ 1507052 h 1600200"/>
              <a:gd name="connsiteX3" fmla="*/ 1445008 w 1580684"/>
              <a:gd name="connsiteY3" fmla="*/ 1600200 h 1600200"/>
              <a:gd name="connsiteX4" fmla="*/ 53093 w 1580684"/>
              <a:gd name="connsiteY4" fmla="*/ 1600200 h 1600200"/>
              <a:gd name="connsiteX5" fmla="*/ 0 w 1580684"/>
              <a:gd name="connsiteY5" fmla="*/ 1541922 h 1600200"/>
              <a:gd name="connsiteX0" fmla="*/ 0 w 1631355"/>
              <a:gd name="connsiteY0" fmla="*/ 1591578 h 1649856"/>
              <a:gd name="connsiteX1" fmla="*/ 1631355 w 1631355"/>
              <a:gd name="connsiteY1" fmla="*/ 0 h 1649856"/>
              <a:gd name="connsiteX2" fmla="*/ 1538156 w 1631355"/>
              <a:gd name="connsiteY2" fmla="*/ 1556708 h 1649856"/>
              <a:gd name="connsiteX3" fmla="*/ 1445008 w 1631355"/>
              <a:gd name="connsiteY3" fmla="*/ 1649856 h 1649856"/>
              <a:gd name="connsiteX4" fmla="*/ 53093 w 1631355"/>
              <a:gd name="connsiteY4" fmla="*/ 1649856 h 1649856"/>
              <a:gd name="connsiteX5" fmla="*/ 0 w 1631355"/>
              <a:gd name="connsiteY5" fmla="*/ 1591578 h 1649856"/>
              <a:gd name="connsiteX0" fmla="*/ 61959 w 1693314"/>
              <a:gd name="connsiteY0" fmla="*/ 1591578 h 1672864"/>
              <a:gd name="connsiteX1" fmla="*/ 1693314 w 1693314"/>
              <a:gd name="connsiteY1" fmla="*/ 0 h 1672864"/>
              <a:gd name="connsiteX2" fmla="*/ 1600115 w 1693314"/>
              <a:gd name="connsiteY2" fmla="*/ 1556708 h 1672864"/>
              <a:gd name="connsiteX3" fmla="*/ 1506967 w 1693314"/>
              <a:gd name="connsiteY3" fmla="*/ 1649856 h 1672864"/>
              <a:gd name="connsiteX4" fmla="*/ 0 w 1693314"/>
              <a:gd name="connsiteY4" fmla="*/ 1672864 h 1672864"/>
              <a:gd name="connsiteX5" fmla="*/ 61959 w 1693314"/>
              <a:gd name="connsiteY5" fmla="*/ 1591578 h 1672864"/>
              <a:gd name="connsiteX0" fmla="*/ 107308 w 1738663"/>
              <a:gd name="connsiteY0" fmla="*/ 1591578 h 1675427"/>
              <a:gd name="connsiteX1" fmla="*/ 1738663 w 1738663"/>
              <a:gd name="connsiteY1" fmla="*/ 0 h 1675427"/>
              <a:gd name="connsiteX2" fmla="*/ 1645464 w 1738663"/>
              <a:gd name="connsiteY2" fmla="*/ 1556708 h 1675427"/>
              <a:gd name="connsiteX3" fmla="*/ 1552316 w 1738663"/>
              <a:gd name="connsiteY3" fmla="*/ 1649856 h 1675427"/>
              <a:gd name="connsiteX4" fmla="*/ 0 w 1738663"/>
              <a:gd name="connsiteY4" fmla="*/ 1675427 h 1675427"/>
              <a:gd name="connsiteX5" fmla="*/ 107308 w 1738663"/>
              <a:gd name="connsiteY5" fmla="*/ 1591578 h 1675427"/>
              <a:gd name="connsiteX0" fmla="*/ 89181 w 1720536"/>
              <a:gd name="connsiteY0" fmla="*/ 1591578 h 1675610"/>
              <a:gd name="connsiteX1" fmla="*/ 1720536 w 1720536"/>
              <a:gd name="connsiteY1" fmla="*/ 0 h 1675610"/>
              <a:gd name="connsiteX2" fmla="*/ 1627337 w 1720536"/>
              <a:gd name="connsiteY2" fmla="*/ 1556708 h 1675610"/>
              <a:gd name="connsiteX3" fmla="*/ 1534189 w 1720536"/>
              <a:gd name="connsiteY3" fmla="*/ 1649856 h 1675610"/>
              <a:gd name="connsiteX4" fmla="*/ 0 w 1720536"/>
              <a:gd name="connsiteY4" fmla="*/ 1675610 h 1675610"/>
              <a:gd name="connsiteX5" fmla="*/ 89181 w 1720536"/>
              <a:gd name="connsiteY5" fmla="*/ 1591578 h 1675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536" h="1675610">
                <a:moveTo>
                  <a:pt x="89181" y="1591578"/>
                </a:moveTo>
                <a:lnTo>
                  <a:pt x="1720536" y="0"/>
                </a:lnTo>
                <a:cubicBezTo>
                  <a:pt x="1720536" y="603355"/>
                  <a:pt x="1627337" y="953353"/>
                  <a:pt x="1627337" y="1556708"/>
                </a:cubicBezTo>
                <a:cubicBezTo>
                  <a:pt x="1627337" y="1608152"/>
                  <a:pt x="1585633" y="1649856"/>
                  <a:pt x="1534189" y="1649856"/>
                </a:cubicBezTo>
                <a:lnTo>
                  <a:pt x="0" y="1675610"/>
                </a:lnTo>
                <a:lnTo>
                  <a:pt x="89181" y="1591578"/>
                </a:lnTo>
                <a:close/>
              </a:path>
            </a:pathLst>
          </a:custGeom>
          <a:gradFill>
            <a:gsLst>
              <a:gs pos="82000">
                <a:srgbClr val="2203F4"/>
              </a:gs>
              <a:gs pos="10000">
                <a:srgbClr val="2A20C0"/>
              </a:gs>
            </a:gsLst>
            <a:lin ang="180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172" tIns="60587" rIns="60587" bIns="1211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1314" fontAlgn="base">
              <a:spcBef>
                <a:spcPct val="0"/>
              </a:spcBef>
              <a:spcAft>
                <a:spcPct val="0"/>
              </a:spcAft>
            </a:pPr>
            <a:endParaRPr lang="ru-RU" sz="357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1314" fontAlgn="base">
              <a:spcBef>
                <a:spcPct val="0"/>
              </a:spcBef>
              <a:spcAft>
                <a:spcPct val="0"/>
              </a:spcAft>
            </a:pPr>
            <a:endParaRPr lang="ru-RU" sz="357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1314" fontAlgn="base">
              <a:spcBef>
                <a:spcPct val="0"/>
              </a:spcBef>
              <a:spcAft>
                <a:spcPct val="0"/>
              </a:spcAft>
            </a:pPr>
            <a:endParaRPr lang="ru-RU" sz="357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7113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17A8AB9-7689-094D-89DA-02A6A863EF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394093A-35F9-604C-913C-38C683FE00D2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1552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7"/>
            <a:ext cx="10303551" cy="738664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8573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-Subtitle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7"/>
            <a:ext cx="10303551" cy="482600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0A0DBE-8C72-2C46-85D9-4957A3095E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9" y="708026"/>
            <a:ext cx="10303551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302F32-B0E8-8E4C-9680-F92FB05E768E}"/>
              </a:ext>
            </a:extLst>
          </p:cNvPr>
          <p:cNvSpPr txBox="1"/>
          <p:nvPr userDrawn="1"/>
        </p:nvSpPr>
        <p:spPr>
          <a:xfrm>
            <a:off x="5960533" y="-592667"/>
            <a:ext cx="0" cy="0"/>
          </a:xfrm>
          <a:prstGeom prst="rect">
            <a:avLst/>
          </a:prstGeom>
          <a:noFill/>
        </p:spPr>
        <p:txBody>
          <a:bodyPr wrap="none" lIns="60904" tIns="0" rIns="60904" bIns="0" rtlCol="0" anchor="t" anchorCtr="0">
            <a:noAutofit/>
          </a:bodyPr>
          <a:lstStyle/>
          <a:p>
            <a:pPr marL="182711" indent="-182711" algn="l">
              <a:spcBef>
                <a:spcPts val="4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sz="1865">
              <a:solidFill>
                <a:schemeClr val="tx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4B5EB3-E483-6880-30EE-93A1E8615714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6BE898-F85B-9049-BB93-6C7F81E9FE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45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-Subtitle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2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7"/>
            <a:ext cx="10303551" cy="482600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0A0DBE-8C72-2C46-85D9-4957A3095E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9" y="708026"/>
            <a:ext cx="10303551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302F32-B0E8-8E4C-9680-F92FB05E768E}"/>
              </a:ext>
            </a:extLst>
          </p:cNvPr>
          <p:cNvSpPr txBox="1"/>
          <p:nvPr userDrawn="1"/>
        </p:nvSpPr>
        <p:spPr>
          <a:xfrm>
            <a:off x="5960533" y="-592667"/>
            <a:ext cx="0" cy="0"/>
          </a:xfrm>
          <a:prstGeom prst="rect">
            <a:avLst/>
          </a:prstGeom>
          <a:noFill/>
        </p:spPr>
        <p:txBody>
          <a:bodyPr wrap="none" lIns="60904" tIns="0" rIns="60904" bIns="0" rtlCol="0" anchor="t" anchorCtr="0">
            <a:noAutofit/>
          </a:bodyPr>
          <a:lstStyle/>
          <a:p>
            <a:pPr marL="182711" indent="-182711" algn="l">
              <a:spcBef>
                <a:spcPts val="4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sz="1865">
              <a:solidFill>
                <a:schemeClr val="tx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4B5EB3-E483-6880-30EE-93A1E8615714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F0D3E8A-3EFF-384C-B9A7-605A1C0189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708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and 1 col text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2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7"/>
            <a:ext cx="10303551" cy="738664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5274B-0616-8346-95AF-ABD7FF1E81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000" y="1701800"/>
            <a:ext cx="10303933" cy="4368800"/>
          </a:xfrm>
          <a:prstGeom prst="rect">
            <a:avLst/>
          </a:prstGeom>
        </p:spPr>
        <p:txBody>
          <a:bodyPr/>
          <a:lstStyle>
            <a:lvl1pPr>
              <a:spcAft>
                <a:spcPts val="400"/>
              </a:spcAft>
              <a:defRPr sz="2131">
                <a:solidFill>
                  <a:schemeClr val="tx1"/>
                </a:solidFill>
              </a:defRPr>
            </a:lvl1pPr>
            <a:lvl2pPr marL="182711" indent="-182711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365422" indent="-182711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6E967B-DD0B-AC5B-76A1-4C3FDFF8EAE7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041360F-861C-A04F-9D18-5BD14E06C09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651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Sub 2_col_1_Img_1_text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2" y="251937"/>
            <a:ext cx="10303548" cy="451847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EB02CC0C-B2AB-214B-9D70-B15F014545C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03860" y="1803399"/>
            <a:ext cx="4973741" cy="4367809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599">
                <a:solidFill>
                  <a:schemeClr val="tx1"/>
                </a:solidFill>
              </a:defRPr>
            </a:lvl3pPr>
            <a:lvl4pPr marL="933778" indent="-16281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defRPr sz="1332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7" y="708026"/>
            <a:ext cx="10303549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EA8437-B1C2-5445-B172-632CC876EA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8000" y="1803401"/>
            <a:ext cx="5486400" cy="436774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F08ACE-B4CC-C308-E91E-30FCDFBA8AAD}"/>
              </a:ext>
            </a:extLst>
          </p:cNvPr>
          <p:cNvSpPr txBox="1"/>
          <p:nvPr userDrawn="1"/>
        </p:nvSpPr>
        <p:spPr>
          <a:xfrm>
            <a:off x="6691745" y="-498763"/>
            <a:ext cx="0" cy="0"/>
          </a:xfrm>
          <a:prstGeom prst="rect">
            <a:avLst/>
          </a:prstGeom>
          <a:noFill/>
        </p:spPr>
        <p:txBody>
          <a:bodyPr wrap="none" lIns="60904" tIns="0" rIns="60904" bIns="0" rtlCol="0" anchor="t" anchorCtr="0">
            <a:noAutofit/>
          </a:bodyPr>
          <a:lstStyle/>
          <a:p>
            <a:pPr marL="182711" indent="-182711" algn="l">
              <a:spcBef>
                <a:spcPts val="400"/>
              </a:spcBef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865">
              <a:solidFill>
                <a:schemeClr val="tx1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14" name="Рисунок 4">
            <a:extLst>
              <a:ext uri="{FF2B5EF4-FFF2-40B4-BE49-F238E27FC236}">
                <a16:creationId xmlns:a16="http://schemas.microsoft.com/office/drawing/2014/main" id="{71061577-DAF5-A877-B2B0-8D60223275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49" y="25400"/>
            <a:ext cx="1347809" cy="19884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E90E0B-681A-B315-22A4-B8B834B131A6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D6AFCDF-7398-424D-9054-ABD5896EB95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958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_2 col_texts_imgs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2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7"/>
            <a:ext cx="10303551" cy="451847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23907AD1-29EF-9549-8C8A-1A744E372F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3452" y="1415100"/>
            <a:ext cx="5263939" cy="83556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31" b="0">
                <a:solidFill>
                  <a:schemeClr val="tx2"/>
                </a:solidFill>
              </a:defRPr>
            </a:lvl1pPr>
            <a:lvl2pPr marL="304518" indent="0">
              <a:buNone/>
              <a:defRPr sz="1332" b="1"/>
            </a:lvl2pPr>
            <a:lvl3pPr marL="609036" indent="0">
              <a:buNone/>
              <a:defRPr sz="1199" b="1"/>
            </a:lvl3pPr>
            <a:lvl4pPr marL="913554" indent="0">
              <a:buNone/>
              <a:defRPr sz="1066" b="1"/>
            </a:lvl4pPr>
            <a:lvl5pPr marL="1218072" indent="0">
              <a:buNone/>
              <a:defRPr sz="1066" b="1"/>
            </a:lvl5pPr>
            <a:lvl6pPr marL="1522590" indent="0">
              <a:buNone/>
              <a:defRPr sz="1066" b="1"/>
            </a:lvl6pPr>
            <a:lvl7pPr marL="1827108" indent="0">
              <a:buNone/>
              <a:defRPr sz="1066" b="1"/>
            </a:lvl7pPr>
            <a:lvl8pPr marL="2131626" indent="0">
              <a:buNone/>
              <a:defRPr sz="1066" b="1"/>
            </a:lvl8pPr>
            <a:lvl9pPr marL="2436144" indent="0">
              <a:buNone/>
              <a:defRPr sz="1066" b="1"/>
            </a:lvl9pPr>
          </a:lstStyle>
          <a:p>
            <a:pPr lvl="0"/>
            <a:r>
              <a:rPr lang="en-US"/>
              <a:t>Delete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4B667DDE-1ABB-1445-A81D-E7B6E1187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3452" y="2260600"/>
            <a:ext cx="5263939" cy="391060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933778" indent="-16281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599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AB4D6A7-1C3A-0F40-9842-F2CF5BE58A6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80823" y="1405167"/>
            <a:ext cx="5263939" cy="84550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31" b="0">
                <a:solidFill>
                  <a:schemeClr val="tx2"/>
                </a:solidFill>
              </a:defRPr>
            </a:lvl1pPr>
            <a:lvl2pPr marL="304518" indent="0">
              <a:buNone/>
              <a:defRPr sz="1332" b="1"/>
            </a:lvl2pPr>
            <a:lvl3pPr marL="609036" indent="0">
              <a:buNone/>
              <a:defRPr sz="1199" b="1"/>
            </a:lvl3pPr>
            <a:lvl4pPr marL="913554" indent="0">
              <a:buNone/>
              <a:defRPr sz="1066" b="1"/>
            </a:lvl4pPr>
            <a:lvl5pPr marL="1218072" indent="0">
              <a:buNone/>
              <a:defRPr sz="1066" b="1"/>
            </a:lvl5pPr>
            <a:lvl6pPr marL="1522590" indent="0">
              <a:buNone/>
              <a:defRPr sz="1066" b="1"/>
            </a:lvl6pPr>
            <a:lvl7pPr marL="1827108" indent="0">
              <a:buNone/>
              <a:defRPr sz="1066" b="1"/>
            </a:lvl7pPr>
            <a:lvl8pPr marL="2131626" indent="0">
              <a:buNone/>
              <a:defRPr sz="1066" b="1"/>
            </a:lvl8pPr>
            <a:lvl9pPr marL="2436144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EB02CC0C-B2AB-214B-9D70-B15F014545C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85460" y="2260600"/>
            <a:ext cx="5263939" cy="391060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933778" indent="-16281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599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9" y="708026"/>
            <a:ext cx="10303551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095C3A-58B8-9B53-C59D-832CA4BE0933}"/>
              </a:ext>
            </a:extLst>
          </p:cNvPr>
          <p:cNvSpPr txBox="1"/>
          <p:nvPr userDrawn="1"/>
        </p:nvSpPr>
        <p:spPr>
          <a:xfrm>
            <a:off x="-866987" y="744377"/>
            <a:ext cx="0" cy="0"/>
          </a:xfrm>
          <a:prstGeom prst="rect">
            <a:avLst/>
          </a:prstGeom>
          <a:noFill/>
        </p:spPr>
        <p:txBody>
          <a:bodyPr wrap="none" lIns="121807" tIns="0" rIns="121807" bIns="0" rtlCol="0" anchor="t" anchorCtr="0">
            <a:noAutofit/>
          </a:bodyPr>
          <a:lstStyle/>
          <a:p>
            <a:pPr marL="182711" indent="-182711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sz="1865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24093B-FC82-543C-D20B-72AFC148DB5D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3A31E35-965F-4E42-B101-A23CB839ACE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150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_col_text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3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2" y="251938"/>
            <a:ext cx="10303551" cy="738664"/>
          </a:xfrm>
          <a:prstGeom prst="rect">
            <a:avLst/>
          </a:prstGeom>
        </p:spPr>
        <p:txBody>
          <a:bodyPr/>
          <a:lstStyle>
            <a:lvl1pPr>
              <a:defRPr sz="2928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FA70ACB4-66A3-2F41-BF7A-36F4A661B34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05794" y="1803399"/>
            <a:ext cx="5820207" cy="4367809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4">
                  <a:lumMod val="75000"/>
                </a:schemeClr>
              </a:buClr>
              <a:defRPr sz="2129">
                <a:solidFill>
                  <a:schemeClr val="tx1"/>
                </a:solidFill>
              </a:defRPr>
            </a:lvl1pPr>
            <a:lvl2pPr marL="233239" indent="-200797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29">
                <a:solidFill>
                  <a:schemeClr val="tx1"/>
                </a:solidFill>
              </a:defRPr>
            </a:lvl2pPr>
            <a:lvl3pPr marL="608815" indent="-170373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4">
                <a:solidFill>
                  <a:schemeClr val="tx1"/>
                </a:solidFill>
              </a:defRPr>
            </a:lvl3pPr>
            <a:lvl4pPr marL="932915" indent="-162661">
              <a:buClr>
                <a:schemeClr val="accent4">
                  <a:lumMod val="75000"/>
                </a:schemeClr>
              </a:buClr>
              <a:defRPr sz="1331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8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B38F9DB6-7AD2-0C46-966A-33BB1A7F82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23264" y="1803401"/>
            <a:ext cx="5080000" cy="436774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7B2153-8C62-B34E-9F3F-4A11CCFD31DB}"/>
              </a:ext>
            </a:extLst>
          </p:cNvPr>
          <p:cNvSpPr txBox="1"/>
          <p:nvPr userDrawn="1"/>
        </p:nvSpPr>
        <p:spPr>
          <a:xfrm>
            <a:off x="508004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2C0623F-2BDA-804A-8FC9-E35A9F37BF7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9" y="6445628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9823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_2 col_texts_imgs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2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7"/>
            <a:ext cx="10303551" cy="451847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23907AD1-29EF-9549-8C8A-1A744E372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3452" y="1415100"/>
            <a:ext cx="5263939" cy="83556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31" b="0">
                <a:solidFill>
                  <a:schemeClr val="tx2"/>
                </a:solidFill>
              </a:defRPr>
            </a:lvl1pPr>
            <a:lvl2pPr marL="304518" indent="0">
              <a:buNone/>
              <a:defRPr sz="1332" b="1"/>
            </a:lvl2pPr>
            <a:lvl3pPr marL="609036" indent="0">
              <a:buNone/>
              <a:defRPr sz="1199" b="1"/>
            </a:lvl3pPr>
            <a:lvl4pPr marL="913554" indent="0">
              <a:buNone/>
              <a:defRPr sz="1066" b="1"/>
            </a:lvl4pPr>
            <a:lvl5pPr marL="1218072" indent="0">
              <a:buNone/>
              <a:defRPr sz="1066" b="1"/>
            </a:lvl5pPr>
            <a:lvl6pPr marL="1522590" indent="0">
              <a:buNone/>
              <a:defRPr sz="1066" b="1"/>
            </a:lvl6pPr>
            <a:lvl7pPr marL="1827108" indent="0">
              <a:buNone/>
              <a:defRPr sz="1066" b="1"/>
            </a:lvl7pPr>
            <a:lvl8pPr marL="2131626" indent="0">
              <a:buNone/>
              <a:defRPr sz="1066" b="1"/>
            </a:lvl8pPr>
            <a:lvl9pPr marL="2436144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AB4D6A7-1C3A-0F40-9842-F2CF5BE58A6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80823" y="1405167"/>
            <a:ext cx="5263939" cy="84550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31" b="0">
                <a:solidFill>
                  <a:schemeClr val="tx2"/>
                </a:solidFill>
              </a:defRPr>
            </a:lvl1pPr>
            <a:lvl2pPr marL="304518" indent="0">
              <a:buNone/>
              <a:defRPr sz="1332" b="1"/>
            </a:lvl2pPr>
            <a:lvl3pPr marL="609036" indent="0">
              <a:buNone/>
              <a:defRPr sz="1199" b="1"/>
            </a:lvl3pPr>
            <a:lvl4pPr marL="913554" indent="0">
              <a:buNone/>
              <a:defRPr sz="1066" b="1"/>
            </a:lvl4pPr>
            <a:lvl5pPr marL="1218072" indent="0">
              <a:buNone/>
              <a:defRPr sz="1066" b="1"/>
            </a:lvl5pPr>
            <a:lvl6pPr marL="1522590" indent="0">
              <a:buNone/>
              <a:defRPr sz="1066" b="1"/>
            </a:lvl6pPr>
            <a:lvl7pPr marL="1827108" indent="0">
              <a:buNone/>
              <a:defRPr sz="1066" b="1"/>
            </a:lvl7pPr>
            <a:lvl8pPr marL="2131626" indent="0">
              <a:buNone/>
              <a:defRPr sz="1066" b="1"/>
            </a:lvl8pPr>
            <a:lvl9pPr marL="2436144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9" y="708026"/>
            <a:ext cx="10303551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095C3A-58B8-9B53-C59D-832CA4BE0933}"/>
              </a:ext>
            </a:extLst>
          </p:cNvPr>
          <p:cNvSpPr txBox="1"/>
          <p:nvPr userDrawn="1"/>
        </p:nvSpPr>
        <p:spPr>
          <a:xfrm>
            <a:off x="-866987" y="744377"/>
            <a:ext cx="0" cy="0"/>
          </a:xfrm>
          <a:prstGeom prst="rect">
            <a:avLst/>
          </a:prstGeom>
          <a:noFill/>
        </p:spPr>
        <p:txBody>
          <a:bodyPr wrap="none" lIns="121807" tIns="0" rIns="121807" bIns="0" rtlCol="0" anchor="t" anchorCtr="0">
            <a:noAutofit/>
          </a:bodyPr>
          <a:lstStyle/>
          <a:p>
            <a:pPr marL="182711" indent="-182711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sz="1865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815EB3-AE04-DF6E-7183-6CF40AE57FF3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322E90-FFCC-A39F-370E-1B3115F734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67" y="2250050"/>
            <a:ext cx="5264151" cy="371554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131">
                <a:solidFill>
                  <a:schemeClr val="tx1"/>
                </a:solidFill>
              </a:defRPr>
            </a:lvl1pPr>
            <a:lvl2pPr marL="243614" indent="-243614">
              <a:lnSpc>
                <a:spcPct val="90000"/>
              </a:lnSpc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487229" indent="-243614">
              <a:lnSpc>
                <a:spcPct val="90000"/>
              </a:lnSpc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730843" indent="-243614">
              <a:lnSpc>
                <a:spcPct val="90000"/>
              </a:lnSpc>
              <a:buClr>
                <a:schemeClr val="accent4"/>
              </a:buClr>
              <a:buSzPct val="100000"/>
              <a:defRPr sz="1599">
                <a:solidFill>
                  <a:schemeClr val="tx1"/>
                </a:solidFill>
              </a:defRPr>
            </a:lvl4pPr>
            <a:lvl5pPr marL="974458" indent="-243614">
              <a:lnSpc>
                <a:spcPct val="90000"/>
              </a:lnSpc>
              <a:buClr>
                <a:schemeClr val="accent4"/>
              </a:buClr>
              <a:buSzPct val="100000"/>
              <a:defRPr sz="15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A936315-7491-54F2-AC7D-4358FF8310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73586" y="2250050"/>
            <a:ext cx="5264151" cy="371554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131">
                <a:solidFill>
                  <a:schemeClr val="tx1"/>
                </a:solidFill>
              </a:defRPr>
            </a:lvl1pPr>
            <a:lvl2pPr marL="243614" indent="-243614">
              <a:lnSpc>
                <a:spcPct val="90000"/>
              </a:lnSpc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487229" indent="-243614">
              <a:lnSpc>
                <a:spcPct val="90000"/>
              </a:lnSpc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730843" indent="-243614">
              <a:lnSpc>
                <a:spcPct val="90000"/>
              </a:lnSpc>
              <a:buClr>
                <a:schemeClr val="accent4"/>
              </a:buClr>
              <a:buSzPct val="100000"/>
              <a:defRPr sz="1599">
                <a:solidFill>
                  <a:schemeClr val="tx1"/>
                </a:solidFill>
              </a:defRPr>
            </a:lvl4pPr>
            <a:lvl5pPr marL="974458" indent="-243614">
              <a:lnSpc>
                <a:spcPct val="90000"/>
              </a:lnSpc>
              <a:buClr>
                <a:schemeClr val="accent4"/>
              </a:buClr>
              <a:buSzPct val="100000"/>
              <a:defRPr sz="15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3511252-B995-9C4B-8A3E-505D0F4E25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5816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Sub_1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7"/>
            <a:ext cx="10303548" cy="451847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8" y="708026"/>
            <a:ext cx="10307781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Полилиния 3">
            <a:extLst>
              <a:ext uri="{FF2B5EF4-FFF2-40B4-BE49-F238E27FC236}">
                <a16:creationId xmlns:a16="http://schemas.microsoft.com/office/drawing/2014/main" id="{DBCB2487-18AD-7B22-14D5-5C53553EFA98}"/>
              </a:ext>
            </a:extLst>
          </p:cNvPr>
          <p:cNvSpPr/>
          <p:nvPr userDrawn="1"/>
        </p:nvSpPr>
        <p:spPr bwMode="auto">
          <a:xfrm rot="18900000">
            <a:off x="11337244" y="349127"/>
            <a:ext cx="1709512" cy="1709512"/>
          </a:xfrm>
          <a:custGeom>
            <a:avLst/>
            <a:gdLst>
              <a:gd name="connsiteX0" fmla="*/ 1282134 w 1282134"/>
              <a:gd name="connsiteY0" fmla="*/ 0 h 1282134"/>
              <a:gd name="connsiteX1" fmla="*/ 0 w 1282134"/>
              <a:gd name="connsiteY1" fmla="*/ 1282134 h 1282134"/>
              <a:gd name="connsiteX2" fmla="*/ 0 w 1282134"/>
              <a:gd name="connsiteY2" fmla="*/ 94549 h 1282134"/>
              <a:gd name="connsiteX3" fmla="*/ 94549 w 1282134"/>
              <a:gd name="connsiteY3" fmla="*/ 0 h 12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2134" h="1282134">
                <a:moveTo>
                  <a:pt x="1282134" y="0"/>
                </a:moveTo>
                <a:lnTo>
                  <a:pt x="0" y="1282134"/>
                </a:lnTo>
                <a:lnTo>
                  <a:pt x="0" y="94549"/>
                </a:lnTo>
                <a:cubicBezTo>
                  <a:pt x="0" y="42331"/>
                  <a:pt x="42331" y="0"/>
                  <a:pt x="94549" y="0"/>
                </a:cubicBezTo>
                <a:close/>
              </a:path>
            </a:pathLst>
          </a:custGeom>
          <a:gradFill>
            <a:gsLst>
              <a:gs pos="0">
                <a:srgbClr val="A3D9FF"/>
              </a:gs>
              <a:gs pos="91000">
                <a:srgbClr val="7C90DB"/>
              </a:gs>
            </a:gsLst>
            <a:lin ang="192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04" tIns="30452" rIns="30452" bIns="609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7671" fontAlgn="base">
              <a:spcBef>
                <a:spcPct val="0"/>
              </a:spcBef>
              <a:spcAft>
                <a:spcPct val="0"/>
              </a:spcAft>
            </a:pPr>
            <a:endParaRPr lang="ru-RU" sz="3597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15" name="Рисунок 4">
            <a:extLst>
              <a:ext uri="{FF2B5EF4-FFF2-40B4-BE49-F238E27FC236}">
                <a16:creationId xmlns:a16="http://schemas.microsoft.com/office/drawing/2014/main" id="{514775F4-F8F8-9F78-15FC-BFADC29C87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49" y="25400"/>
            <a:ext cx="1347809" cy="19884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C49EF1-F922-B9F0-B215-67F71859F584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59B093-2235-BF4E-91D7-88021D972E5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1135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Sub_1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7"/>
            <a:ext cx="10303548" cy="451847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EB02CC0C-B2AB-214B-9D70-B15F014545C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03768" y="1483536"/>
            <a:ext cx="10307781" cy="468767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933778" indent="-162812">
              <a:buClr>
                <a:schemeClr val="accent4"/>
              </a:buClr>
              <a:defRPr sz="1332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8" y="708026"/>
            <a:ext cx="10307781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Полилиния 3">
            <a:extLst>
              <a:ext uri="{FF2B5EF4-FFF2-40B4-BE49-F238E27FC236}">
                <a16:creationId xmlns:a16="http://schemas.microsoft.com/office/drawing/2014/main" id="{DBCB2487-18AD-7B22-14D5-5C53553EFA98}"/>
              </a:ext>
            </a:extLst>
          </p:cNvPr>
          <p:cNvSpPr/>
          <p:nvPr userDrawn="1"/>
        </p:nvSpPr>
        <p:spPr bwMode="auto">
          <a:xfrm rot="18900000">
            <a:off x="11337244" y="349127"/>
            <a:ext cx="1709512" cy="1709512"/>
          </a:xfrm>
          <a:custGeom>
            <a:avLst/>
            <a:gdLst>
              <a:gd name="connsiteX0" fmla="*/ 1282134 w 1282134"/>
              <a:gd name="connsiteY0" fmla="*/ 0 h 1282134"/>
              <a:gd name="connsiteX1" fmla="*/ 0 w 1282134"/>
              <a:gd name="connsiteY1" fmla="*/ 1282134 h 1282134"/>
              <a:gd name="connsiteX2" fmla="*/ 0 w 1282134"/>
              <a:gd name="connsiteY2" fmla="*/ 94549 h 1282134"/>
              <a:gd name="connsiteX3" fmla="*/ 94549 w 1282134"/>
              <a:gd name="connsiteY3" fmla="*/ 0 h 12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2134" h="1282134">
                <a:moveTo>
                  <a:pt x="1282134" y="0"/>
                </a:moveTo>
                <a:lnTo>
                  <a:pt x="0" y="1282134"/>
                </a:lnTo>
                <a:lnTo>
                  <a:pt x="0" y="94549"/>
                </a:lnTo>
                <a:cubicBezTo>
                  <a:pt x="0" y="42331"/>
                  <a:pt x="42331" y="0"/>
                  <a:pt x="94549" y="0"/>
                </a:cubicBezTo>
                <a:close/>
              </a:path>
            </a:pathLst>
          </a:custGeom>
          <a:gradFill>
            <a:gsLst>
              <a:gs pos="0">
                <a:srgbClr val="A3D9FF"/>
              </a:gs>
              <a:gs pos="91000">
                <a:srgbClr val="7C90DB"/>
              </a:gs>
            </a:gsLst>
            <a:lin ang="192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04" tIns="30452" rIns="30452" bIns="609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7671" fontAlgn="base">
              <a:spcBef>
                <a:spcPct val="0"/>
              </a:spcBef>
              <a:spcAft>
                <a:spcPct val="0"/>
              </a:spcAft>
            </a:pPr>
            <a:endParaRPr lang="ru-RU" sz="3597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15" name="Рисунок 4">
            <a:extLst>
              <a:ext uri="{FF2B5EF4-FFF2-40B4-BE49-F238E27FC236}">
                <a16:creationId xmlns:a16="http://schemas.microsoft.com/office/drawing/2014/main" id="{514775F4-F8F8-9F78-15FC-BFADC29C87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49" y="25400"/>
            <a:ext cx="1347809" cy="19884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C49EF1-F922-B9F0-B215-67F71859F584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5E004F8-5354-0B4D-B6DD-915DBB9C067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321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 2_col_1_Img_1_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2" y="251937"/>
            <a:ext cx="10303548" cy="451847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EB02CC0C-B2AB-214B-9D70-B15F014545C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03860" y="1803399"/>
            <a:ext cx="4973741" cy="4367809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599">
                <a:solidFill>
                  <a:schemeClr val="tx1"/>
                </a:solidFill>
              </a:defRPr>
            </a:lvl3pPr>
            <a:lvl4pPr marL="933778" indent="-16281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defRPr sz="1332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7" y="708026"/>
            <a:ext cx="10303549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EA8437-B1C2-5445-B172-632CC876EA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8000" y="1803401"/>
            <a:ext cx="5486400" cy="436774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F08ACE-B4CC-C308-E91E-30FCDFBA8AAD}"/>
              </a:ext>
            </a:extLst>
          </p:cNvPr>
          <p:cNvSpPr txBox="1"/>
          <p:nvPr userDrawn="1"/>
        </p:nvSpPr>
        <p:spPr>
          <a:xfrm>
            <a:off x="6691745" y="-498763"/>
            <a:ext cx="0" cy="0"/>
          </a:xfrm>
          <a:prstGeom prst="rect">
            <a:avLst/>
          </a:prstGeom>
          <a:noFill/>
        </p:spPr>
        <p:txBody>
          <a:bodyPr wrap="none" lIns="60904" tIns="0" rIns="60904" bIns="0" rtlCol="0" anchor="t" anchorCtr="0">
            <a:noAutofit/>
          </a:bodyPr>
          <a:lstStyle/>
          <a:p>
            <a:pPr marL="182711" indent="-182711" algn="l">
              <a:spcBef>
                <a:spcPts val="400"/>
              </a:spcBef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865">
              <a:solidFill>
                <a:schemeClr val="tx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Полилиния 3">
            <a:extLst>
              <a:ext uri="{FF2B5EF4-FFF2-40B4-BE49-F238E27FC236}">
                <a16:creationId xmlns:a16="http://schemas.microsoft.com/office/drawing/2014/main" id="{39841C1E-BEE4-DCF3-F288-34CF33CF7AE8}"/>
              </a:ext>
            </a:extLst>
          </p:cNvPr>
          <p:cNvSpPr/>
          <p:nvPr userDrawn="1"/>
        </p:nvSpPr>
        <p:spPr bwMode="auto">
          <a:xfrm rot="18900000">
            <a:off x="11337244" y="349127"/>
            <a:ext cx="1709512" cy="1709512"/>
          </a:xfrm>
          <a:custGeom>
            <a:avLst/>
            <a:gdLst>
              <a:gd name="connsiteX0" fmla="*/ 1282134 w 1282134"/>
              <a:gd name="connsiteY0" fmla="*/ 0 h 1282134"/>
              <a:gd name="connsiteX1" fmla="*/ 0 w 1282134"/>
              <a:gd name="connsiteY1" fmla="*/ 1282134 h 1282134"/>
              <a:gd name="connsiteX2" fmla="*/ 0 w 1282134"/>
              <a:gd name="connsiteY2" fmla="*/ 94549 h 1282134"/>
              <a:gd name="connsiteX3" fmla="*/ 94549 w 1282134"/>
              <a:gd name="connsiteY3" fmla="*/ 0 h 12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2134" h="1282134">
                <a:moveTo>
                  <a:pt x="1282134" y="0"/>
                </a:moveTo>
                <a:lnTo>
                  <a:pt x="0" y="1282134"/>
                </a:lnTo>
                <a:lnTo>
                  <a:pt x="0" y="94549"/>
                </a:lnTo>
                <a:cubicBezTo>
                  <a:pt x="0" y="42331"/>
                  <a:pt x="42331" y="0"/>
                  <a:pt x="94549" y="0"/>
                </a:cubicBezTo>
                <a:close/>
              </a:path>
            </a:pathLst>
          </a:custGeom>
          <a:gradFill>
            <a:gsLst>
              <a:gs pos="0">
                <a:srgbClr val="A3D9FF"/>
              </a:gs>
              <a:gs pos="91000">
                <a:srgbClr val="7C90DB"/>
              </a:gs>
            </a:gsLst>
            <a:lin ang="192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04" tIns="30452" rIns="30452" bIns="609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7671" fontAlgn="base">
              <a:spcBef>
                <a:spcPct val="0"/>
              </a:spcBef>
              <a:spcAft>
                <a:spcPct val="0"/>
              </a:spcAft>
            </a:pPr>
            <a:endParaRPr lang="ru-RU" sz="3597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14" name="Рисунок 4">
            <a:extLst>
              <a:ext uri="{FF2B5EF4-FFF2-40B4-BE49-F238E27FC236}">
                <a16:creationId xmlns:a16="http://schemas.microsoft.com/office/drawing/2014/main" id="{71061577-DAF5-A877-B2B0-8D60223275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49" y="25400"/>
            <a:ext cx="1347809" cy="19884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E90E0B-681A-B315-22A4-B8B834B131A6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15DA1D4-5984-014C-A8C9-3C40AB33D76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7132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 columns_with blu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Полилиния 3">
            <a:extLst>
              <a:ext uri="{FF2B5EF4-FFF2-40B4-BE49-F238E27FC236}">
                <a16:creationId xmlns:a16="http://schemas.microsoft.com/office/drawing/2014/main" id="{0415BDA2-57A2-C44F-AE11-6F998AE53973}"/>
              </a:ext>
            </a:extLst>
          </p:cNvPr>
          <p:cNvSpPr/>
          <p:nvPr userDrawn="1"/>
        </p:nvSpPr>
        <p:spPr bwMode="auto">
          <a:xfrm rot="18900000">
            <a:off x="11337244" y="349127"/>
            <a:ext cx="1709512" cy="1709512"/>
          </a:xfrm>
          <a:custGeom>
            <a:avLst/>
            <a:gdLst>
              <a:gd name="connsiteX0" fmla="*/ 1282134 w 1282134"/>
              <a:gd name="connsiteY0" fmla="*/ 0 h 1282134"/>
              <a:gd name="connsiteX1" fmla="*/ 0 w 1282134"/>
              <a:gd name="connsiteY1" fmla="*/ 1282134 h 1282134"/>
              <a:gd name="connsiteX2" fmla="*/ 0 w 1282134"/>
              <a:gd name="connsiteY2" fmla="*/ 94549 h 1282134"/>
              <a:gd name="connsiteX3" fmla="*/ 94549 w 1282134"/>
              <a:gd name="connsiteY3" fmla="*/ 0 h 12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2134" h="1282134">
                <a:moveTo>
                  <a:pt x="1282134" y="0"/>
                </a:moveTo>
                <a:lnTo>
                  <a:pt x="0" y="1282134"/>
                </a:lnTo>
                <a:lnTo>
                  <a:pt x="0" y="94549"/>
                </a:lnTo>
                <a:cubicBezTo>
                  <a:pt x="0" y="42331"/>
                  <a:pt x="42331" y="0"/>
                  <a:pt x="94549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04" tIns="30452" rIns="30452" bIns="609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7671" fontAlgn="base">
              <a:spcBef>
                <a:spcPct val="0"/>
              </a:spcBef>
              <a:spcAft>
                <a:spcPct val="0"/>
              </a:spcAft>
            </a:pPr>
            <a:endParaRPr lang="ru-RU" sz="3597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4316BE15-8EFD-A742-BCB2-FC4E9E708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6"/>
            <a:ext cx="10303548" cy="502308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F2A84FF-F71C-9D40-A172-1259C38B6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3452" y="1415100"/>
            <a:ext cx="5263939" cy="83556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31" b="0">
                <a:solidFill>
                  <a:schemeClr val="tx2"/>
                </a:solidFill>
              </a:defRPr>
            </a:lvl1pPr>
            <a:lvl2pPr marL="304518" indent="0">
              <a:buNone/>
              <a:defRPr sz="1332" b="1"/>
            </a:lvl2pPr>
            <a:lvl3pPr marL="609036" indent="0">
              <a:buNone/>
              <a:defRPr sz="1199" b="1"/>
            </a:lvl3pPr>
            <a:lvl4pPr marL="913554" indent="0">
              <a:buNone/>
              <a:defRPr sz="1066" b="1"/>
            </a:lvl4pPr>
            <a:lvl5pPr marL="1218072" indent="0">
              <a:buNone/>
              <a:defRPr sz="1066" b="1"/>
            </a:lvl5pPr>
            <a:lvl6pPr marL="1522590" indent="0">
              <a:buNone/>
              <a:defRPr sz="1066" b="1"/>
            </a:lvl6pPr>
            <a:lvl7pPr marL="1827108" indent="0">
              <a:buNone/>
              <a:defRPr sz="1066" b="1"/>
            </a:lvl7pPr>
            <a:lvl8pPr marL="2131626" indent="0">
              <a:buNone/>
              <a:defRPr sz="1066" b="1"/>
            </a:lvl8pPr>
            <a:lvl9pPr marL="2436144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8BE7C3B-9F0E-F446-9D3B-3ABCAD9426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3452" y="2260600"/>
            <a:ext cx="5263939" cy="391060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933778" indent="-16281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599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B45F5ED-5CEB-4541-AFDF-AD843F4CE87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80823" y="1405167"/>
            <a:ext cx="5263939" cy="84550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31" b="0">
                <a:solidFill>
                  <a:schemeClr val="tx2"/>
                </a:solidFill>
              </a:defRPr>
            </a:lvl1pPr>
            <a:lvl2pPr marL="304518" indent="0">
              <a:buNone/>
              <a:defRPr sz="1332" b="1"/>
            </a:lvl2pPr>
            <a:lvl3pPr marL="609036" indent="0">
              <a:buNone/>
              <a:defRPr sz="1199" b="1"/>
            </a:lvl3pPr>
            <a:lvl4pPr marL="913554" indent="0">
              <a:buNone/>
              <a:defRPr sz="1066" b="1"/>
            </a:lvl4pPr>
            <a:lvl5pPr marL="1218072" indent="0">
              <a:buNone/>
              <a:defRPr sz="1066" b="1"/>
            </a:lvl5pPr>
            <a:lvl6pPr marL="1522590" indent="0">
              <a:buNone/>
              <a:defRPr sz="1066" b="1"/>
            </a:lvl6pPr>
            <a:lvl7pPr marL="1827108" indent="0">
              <a:buNone/>
              <a:defRPr sz="1066" b="1"/>
            </a:lvl7pPr>
            <a:lvl8pPr marL="2131626" indent="0">
              <a:buNone/>
              <a:defRPr sz="1066" b="1"/>
            </a:lvl8pPr>
            <a:lvl9pPr marL="2436144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295E99EF-0860-B249-9183-878D5ED2F5D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85460" y="2260600"/>
            <a:ext cx="5263939" cy="391060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933778" indent="-16281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599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DD5B8E-BC6C-16F6-DA5C-403906973FD4}"/>
              </a:ext>
            </a:extLst>
          </p:cNvPr>
          <p:cNvSpPr txBox="1"/>
          <p:nvPr userDrawn="1"/>
        </p:nvSpPr>
        <p:spPr>
          <a:xfrm>
            <a:off x="346364" y="-360218"/>
            <a:ext cx="0" cy="0"/>
          </a:xfrm>
          <a:prstGeom prst="rect">
            <a:avLst/>
          </a:prstGeom>
          <a:noFill/>
        </p:spPr>
        <p:txBody>
          <a:bodyPr wrap="none" lIns="60904" tIns="0" rIns="60904" bIns="0" rtlCol="0" anchor="t" anchorCtr="0">
            <a:noAutofit/>
          </a:bodyPr>
          <a:lstStyle/>
          <a:p>
            <a:pPr marL="182711" indent="-182711" algn="l">
              <a:spcBef>
                <a:spcPts val="400"/>
              </a:spcBef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865">
              <a:solidFill>
                <a:schemeClr val="tx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9" name="Полилиния 3">
            <a:extLst>
              <a:ext uri="{FF2B5EF4-FFF2-40B4-BE49-F238E27FC236}">
                <a16:creationId xmlns:a16="http://schemas.microsoft.com/office/drawing/2014/main" id="{80E2172A-AA46-540B-67D1-86A0C274608E}"/>
              </a:ext>
            </a:extLst>
          </p:cNvPr>
          <p:cNvSpPr/>
          <p:nvPr userDrawn="1"/>
        </p:nvSpPr>
        <p:spPr bwMode="auto">
          <a:xfrm rot="18900000">
            <a:off x="11337244" y="349127"/>
            <a:ext cx="1709512" cy="1709512"/>
          </a:xfrm>
          <a:custGeom>
            <a:avLst/>
            <a:gdLst>
              <a:gd name="connsiteX0" fmla="*/ 1282134 w 1282134"/>
              <a:gd name="connsiteY0" fmla="*/ 0 h 1282134"/>
              <a:gd name="connsiteX1" fmla="*/ 0 w 1282134"/>
              <a:gd name="connsiteY1" fmla="*/ 1282134 h 1282134"/>
              <a:gd name="connsiteX2" fmla="*/ 0 w 1282134"/>
              <a:gd name="connsiteY2" fmla="*/ 94549 h 1282134"/>
              <a:gd name="connsiteX3" fmla="*/ 94549 w 1282134"/>
              <a:gd name="connsiteY3" fmla="*/ 0 h 12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2134" h="1282134">
                <a:moveTo>
                  <a:pt x="1282134" y="0"/>
                </a:moveTo>
                <a:lnTo>
                  <a:pt x="0" y="1282134"/>
                </a:lnTo>
                <a:lnTo>
                  <a:pt x="0" y="94549"/>
                </a:lnTo>
                <a:cubicBezTo>
                  <a:pt x="0" y="42331"/>
                  <a:pt x="42331" y="0"/>
                  <a:pt x="94549" y="0"/>
                </a:cubicBezTo>
                <a:close/>
              </a:path>
            </a:pathLst>
          </a:custGeom>
          <a:gradFill>
            <a:gsLst>
              <a:gs pos="0">
                <a:srgbClr val="A3D9FF"/>
              </a:gs>
              <a:gs pos="91000">
                <a:srgbClr val="7C90DB"/>
              </a:gs>
            </a:gsLst>
            <a:lin ang="192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04" tIns="30452" rIns="30452" bIns="609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7671" fontAlgn="base">
              <a:spcBef>
                <a:spcPct val="0"/>
              </a:spcBef>
              <a:spcAft>
                <a:spcPct val="0"/>
              </a:spcAft>
            </a:pPr>
            <a:endParaRPr lang="ru-RU" sz="3597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20" name="Рисунок 4">
            <a:extLst>
              <a:ext uri="{FF2B5EF4-FFF2-40B4-BE49-F238E27FC236}">
                <a16:creationId xmlns:a16="http://schemas.microsoft.com/office/drawing/2014/main" id="{9AE8F475-D375-9CD6-1717-A31FF93488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49" y="25400"/>
            <a:ext cx="1347809" cy="198843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84B5B43-A873-CEAC-95EF-F50E5D185B9B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56F381-0121-1877-20AE-18D2A6EF2C67}"/>
              </a:ext>
            </a:extLst>
          </p:cNvPr>
          <p:cNvSpPr txBox="1"/>
          <p:nvPr userDrawn="1"/>
        </p:nvSpPr>
        <p:spPr>
          <a:xfrm>
            <a:off x="1746421" y="-658417"/>
            <a:ext cx="0" cy="0"/>
          </a:xfrm>
          <a:prstGeom prst="rect">
            <a:avLst/>
          </a:prstGeom>
          <a:noFill/>
        </p:spPr>
        <p:txBody>
          <a:bodyPr wrap="none" lIns="121807" tIns="0" rIns="121807" bIns="0" rtlCol="0" anchor="t" anchorCtr="0">
            <a:noAutofit/>
          </a:bodyPr>
          <a:lstStyle/>
          <a:p>
            <a:pPr marL="182711" indent="-182711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sz="1865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A6CBCF47-6E90-A94D-A527-DDA46AA0477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103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 _2 col_texts_img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2" y="251937"/>
            <a:ext cx="10303548" cy="451847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8" y="708026"/>
            <a:ext cx="10307781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Полилиния 3">
            <a:extLst>
              <a:ext uri="{FF2B5EF4-FFF2-40B4-BE49-F238E27FC236}">
                <a16:creationId xmlns:a16="http://schemas.microsoft.com/office/drawing/2014/main" id="{08178EFC-4C89-E246-BEDE-251153263E47}"/>
              </a:ext>
            </a:extLst>
          </p:cNvPr>
          <p:cNvSpPr/>
          <p:nvPr userDrawn="1"/>
        </p:nvSpPr>
        <p:spPr bwMode="auto">
          <a:xfrm rot="18900000">
            <a:off x="11337244" y="349127"/>
            <a:ext cx="1709512" cy="1709512"/>
          </a:xfrm>
          <a:custGeom>
            <a:avLst/>
            <a:gdLst>
              <a:gd name="connsiteX0" fmla="*/ 1282134 w 1282134"/>
              <a:gd name="connsiteY0" fmla="*/ 0 h 1282134"/>
              <a:gd name="connsiteX1" fmla="*/ 0 w 1282134"/>
              <a:gd name="connsiteY1" fmla="*/ 1282134 h 1282134"/>
              <a:gd name="connsiteX2" fmla="*/ 0 w 1282134"/>
              <a:gd name="connsiteY2" fmla="*/ 94549 h 1282134"/>
              <a:gd name="connsiteX3" fmla="*/ 94549 w 1282134"/>
              <a:gd name="connsiteY3" fmla="*/ 0 h 12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2134" h="1282134">
                <a:moveTo>
                  <a:pt x="1282134" y="0"/>
                </a:moveTo>
                <a:lnTo>
                  <a:pt x="0" y="1282134"/>
                </a:lnTo>
                <a:lnTo>
                  <a:pt x="0" y="94549"/>
                </a:lnTo>
                <a:cubicBezTo>
                  <a:pt x="0" y="42331"/>
                  <a:pt x="42331" y="0"/>
                  <a:pt x="94549" y="0"/>
                </a:cubicBezTo>
                <a:close/>
              </a:path>
            </a:pathLst>
          </a:custGeom>
          <a:gradFill>
            <a:gsLst>
              <a:gs pos="0">
                <a:srgbClr val="A3D9FF"/>
              </a:gs>
              <a:gs pos="91000">
                <a:srgbClr val="7C90DB"/>
              </a:gs>
            </a:gsLst>
            <a:lin ang="192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04" tIns="30452" rIns="30452" bIns="609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7671" fontAlgn="base">
              <a:spcBef>
                <a:spcPct val="0"/>
              </a:spcBef>
              <a:spcAft>
                <a:spcPct val="0"/>
              </a:spcAft>
            </a:pPr>
            <a:endParaRPr lang="ru-RU" sz="3597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40" name="Рисунок 4">
            <a:extLst>
              <a:ext uri="{FF2B5EF4-FFF2-40B4-BE49-F238E27FC236}">
                <a16:creationId xmlns:a16="http://schemas.microsoft.com/office/drawing/2014/main" id="{6FCB9356-9AA1-D141-B612-CD2CBE35BF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49" y="25400"/>
            <a:ext cx="1347809" cy="1988436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4F1FB5B-6459-0C44-A8DA-3FEB0FC13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3452" y="1415100"/>
            <a:ext cx="5263939" cy="83556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31" b="0">
                <a:solidFill>
                  <a:schemeClr val="tx2"/>
                </a:solidFill>
              </a:defRPr>
            </a:lvl1pPr>
            <a:lvl2pPr marL="304518" indent="0">
              <a:buNone/>
              <a:defRPr sz="1332" b="1"/>
            </a:lvl2pPr>
            <a:lvl3pPr marL="609036" indent="0">
              <a:buNone/>
              <a:defRPr sz="1199" b="1"/>
            </a:lvl3pPr>
            <a:lvl4pPr marL="913554" indent="0">
              <a:buNone/>
              <a:defRPr sz="1066" b="1"/>
            </a:lvl4pPr>
            <a:lvl5pPr marL="1218072" indent="0">
              <a:buNone/>
              <a:defRPr sz="1066" b="1"/>
            </a:lvl5pPr>
            <a:lvl6pPr marL="1522590" indent="0">
              <a:buNone/>
              <a:defRPr sz="1066" b="1"/>
            </a:lvl6pPr>
            <a:lvl7pPr marL="1827108" indent="0">
              <a:buNone/>
              <a:defRPr sz="1066" b="1"/>
            </a:lvl7pPr>
            <a:lvl8pPr marL="2131626" indent="0">
              <a:buNone/>
              <a:defRPr sz="1066" b="1"/>
            </a:lvl8pPr>
            <a:lvl9pPr marL="2436144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44816C2-C01D-3744-9DC6-FCA012E542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3452" y="2260600"/>
            <a:ext cx="5263939" cy="391060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933778" indent="-16281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599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678CD1C-701B-8342-AC82-B480E0DCFFB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80823" y="1405167"/>
            <a:ext cx="5263939" cy="84550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31" b="0">
                <a:solidFill>
                  <a:schemeClr val="tx2"/>
                </a:solidFill>
              </a:defRPr>
            </a:lvl1pPr>
            <a:lvl2pPr marL="304518" indent="0">
              <a:buNone/>
              <a:defRPr sz="1332" b="1"/>
            </a:lvl2pPr>
            <a:lvl3pPr marL="609036" indent="0">
              <a:buNone/>
              <a:defRPr sz="1199" b="1"/>
            </a:lvl3pPr>
            <a:lvl4pPr marL="913554" indent="0">
              <a:buNone/>
              <a:defRPr sz="1066" b="1"/>
            </a:lvl4pPr>
            <a:lvl5pPr marL="1218072" indent="0">
              <a:buNone/>
              <a:defRPr sz="1066" b="1"/>
            </a:lvl5pPr>
            <a:lvl6pPr marL="1522590" indent="0">
              <a:buNone/>
              <a:defRPr sz="1066" b="1"/>
            </a:lvl6pPr>
            <a:lvl7pPr marL="1827108" indent="0">
              <a:buNone/>
              <a:defRPr sz="1066" b="1"/>
            </a:lvl7pPr>
            <a:lvl8pPr marL="2131626" indent="0">
              <a:buNone/>
              <a:defRPr sz="1066" b="1"/>
            </a:lvl8pPr>
            <a:lvl9pPr marL="2436144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D5E1A473-EF75-D645-A73C-7010D5CB5FD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85460" y="2260600"/>
            <a:ext cx="5263939" cy="391060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933778" indent="-16281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599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9158A1-FF95-BBE8-F464-CB07F838EB9F}"/>
              </a:ext>
            </a:extLst>
          </p:cNvPr>
          <p:cNvSpPr txBox="1"/>
          <p:nvPr userDrawn="1"/>
        </p:nvSpPr>
        <p:spPr>
          <a:xfrm>
            <a:off x="27093" y="2003052"/>
            <a:ext cx="0" cy="0"/>
          </a:xfrm>
          <a:prstGeom prst="rect">
            <a:avLst/>
          </a:prstGeom>
          <a:noFill/>
        </p:spPr>
        <p:txBody>
          <a:bodyPr wrap="none" lIns="121807" tIns="0" rIns="121807" bIns="0" rtlCol="0" anchor="t" anchorCtr="0">
            <a:noAutofit/>
          </a:bodyPr>
          <a:lstStyle/>
          <a:p>
            <a:pPr marL="182711" indent="-182711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sz="1865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2FEA65-8641-24F3-F1D1-FE67D33A21C1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D4D96CB-8505-1649-9EB8-376A6057E2D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606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_col_text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2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7"/>
            <a:ext cx="10303551" cy="738664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FA70ACB4-66A3-2F41-BF7A-36F4A661B34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05793" y="1803399"/>
            <a:ext cx="5820207" cy="4367809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4">
                  <a:lumMod val="75000"/>
                </a:schemeClr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933778" indent="-162812">
              <a:buClr>
                <a:schemeClr val="accent4">
                  <a:lumMod val="75000"/>
                </a:schemeClr>
              </a:buClr>
              <a:defRPr sz="1332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B38F9DB6-7AD2-0C46-966A-33BB1A7F82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23264" y="1803401"/>
            <a:ext cx="5080000" cy="436774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7B2153-8C62-B34E-9F3F-4A11CCFD31DB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2C0623F-2BDA-804A-8FC9-E35A9F37BF7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1646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half_2_col_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2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251936"/>
            <a:ext cx="5689600" cy="1767366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3B50ED0-A856-D147-AE41-3C6939B7953E}"/>
              </a:ext>
            </a:extLst>
          </p:cNvPr>
          <p:cNvCxnSpPr/>
          <p:nvPr userDrawn="1"/>
        </p:nvCxnSpPr>
        <p:spPr>
          <a:xfrm>
            <a:off x="6451600" y="381001"/>
            <a:ext cx="0" cy="574040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27A267-0E3F-3D4C-B143-68BF84D523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8000" y="2260601"/>
            <a:ext cx="5689600" cy="3860799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defRPr sz="2131">
                <a:solidFill>
                  <a:schemeClr val="tx1"/>
                </a:solidFill>
              </a:defRPr>
            </a:lvl1pPr>
            <a:lvl2pPr marL="182711" indent="-18271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365422" indent="-18271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AF8F508-C0F1-174F-A44A-FAF7FF9D2D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201" y="381001"/>
            <a:ext cx="4131348" cy="57404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defRPr sz="2131">
                <a:solidFill>
                  <a:schemeClr val="tx1"/>
                </a:solidFill>
              </a:defRPr>
            </a:lvl1pPr>
            <a:lvl2pPr marL="182711" indent="-18271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365422" indent="-18271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3EF5F9-0FF2-BF05-72E5-F5FFCA8AFA79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941E710-C839-3F44-8C1B-84774D746D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7080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Logo_and_leg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D7FD6F-2587-815B-D6BD-4ADA43FFFA24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36E97BF-DBF1-5F41-B307-B358CC8B3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1978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dec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Полилиния 9">
            <a:extLst>
              <a:ext uri="{FF2B5EF4-FFF2-40B4-BE49-F238E27FC236}">
                <a16:creationId xmlns:a16="http://schemas.microsoft.com/office/drawing/2014/main" id="{437DCC34-27AB-C441-9A9B-CD8A73EA7818}"/>
              </a:ext>
            </a:extLst>
          </p:cNvPr>
          <p:cNvSpPr/>
          <p:nvPr userDrawn="1"/>
        </p:nvSpPr>
        <p:spPr bwMode="auto">
          <a:xfrm rot="18900000" flipH="1">
            <a:off x="10348029" y="-921350"/>
            <a:ext cx="1675295" cy="2147415"/>
          </a:xfrm>
          <a:custGeom>
            <a:avLst/>
            <a:gdLst>
              <a:gd name="connsiteX0" fmla="*/ 1806640 w 1806640"/>
              <a:gd name="connsiteY0" fmla="*/ 0 h 2315775"/>
              <a:gd name="connsiteX1" fmla="*/ 1806640 w 1806640"/>
              <a:gd name="connsiteY1" fmla="*/ 2200603 h 2315775"/>
              <a:gd name="connsiteX2" fmla="*/ 1691468 w 1806640"/>
              <a:gd name="connsiteY2" fmla="*/ 2315775 h 2315775"/>
              <a:gd name="connsiteX3" fmla="*/ 509134 w 1806640"/>
              <a:gd name="connsiteY3" fmla="*/ 2315775 h 2315775"/>
              <a:gd name="connsiteX4" fmla="*/ 0 w 1806640"/>
              <a:gd name="connsiteY4" fmla="*/ 1806641 h 231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6640" h="2315775">
                <a:moveTo>
                  <a:pt x="1806640" y="0"/>
                </a:moveTo>
                <a:lnTo>
                  <a:pt x="1806640" y="2200603"/>
                </a:lnTo>
                <a:cubicBezTo>
                  <a:pt x="1806640" y="2264211"/>
                  <a:pt x="1755076" y="2315775"/>
                  <a:pt x="1691468" y="2315775"/>
                </a:cubicBezTo>
                <a:lnTo>
                  <a:pt x="509134" y="2315775"/>
                </a:lnTo>
                <a:lnTo>
                  <a:pt x="0" y="1806641"/>
                </a:lnTo>
                <a:close/>
              </a:path>
            </a:pathLst>
          </a:custGeom>
          <a:gradFill>
            <a:gsLst>
              <a:gs pos="0">
                <a:srgbClr val="A3D9FF"/>
              </a:gs>
              <a:gs pos="91000">
                <a:srgbClr val="7C90DB"/>
              </a:gs>
            </a:gsLst>
            <a:lin ang="192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04" tIns="30452" rIns="30452" bIns="609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7671" fontAlgn="base">
              <a:spcBef>
                <a:spcPct val="0"/>
              </a:spcBef>
              <a:spcAft>
                <a:spcPct val="0"/>
              </a:spcAft>
            </a:pPr>
            <a:endParaRPr lang="ru-RU" sz="3597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7671" fontAlgn="base">
              <a:spcBef>
                <a:spcPct val="0"/>
              </a:spcBef>
              <a:spcAft>
                <a:spcPct val="0"/>
              </a:spcAft>
            </a:pPr>
            <a:endParaRPr lang="ru-RU" sz="3597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7671" fontAlgn="base">
              <a:spcBef>
                <a:spcPct val="0"/>
              </a:spcBef>
              <a:spcAft>
                <a:spcPct val="0"/>
              </a:spcAft>
            </a:pPr>
            <a:endParaRPr lang="ru-RU" sz="3597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35" name="Рисунок 4">
            <a:extLst>
              <a:ext uri="{FF2B5EF4-FFF2-40B4-BE49-F238E27FC236}">
                <a16:creationId xmlns:a16="http://schemas.microsoft.com/office/drawing/2014/main" id="{00983F10-6469-064F-929B-0A19DC4E62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546"/>
          <a:stretch/>
        </p:blipFill>
        <p:spPr>
          <a:xfrm>
            <a:off x="11328400" y="228600"/>
            <a:ext cx="877059" cy="1830710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B5AAD6B4-E718-9949-8FF9-D087F64C4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251936"/>
            <a:ext cx="9144000" cy="570837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34B1542-8600-7449-A3B0-622845EE326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03768" y="1483536"/>
            <a:ext cx="10307781" cy="468767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933778" indent="-162812">
              <a:buClr>
                <a:schemeClr val="accent4"/>
              </a:buClr>
              <a:defRPr sz="1332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F1BAFE-BB41-9AEF-1441-DD0EE546DD89}"/>
              </a:ext>
            </a:extLst>
          </p:cNvPr>
          <p:cNvSpPr txBox="1"/>
          <p:nvPr userDrawn="1"/>
        </p:nvSpPr>
        <p:spPr>
          <a:xfrm>
            <a:off x="9072283" y="-191247"/>
            <a:ext cx="0" cy="0"/>
          </a:xfrm>
          <a:prstGeom prst="rect">
            <a:avLst/>
          </a:prstGeom>
          <a:noFill/>
        </p:spPr>
        <p:txBody>
          <a:bodyPr wrap="none" lIns="60904" tIns="0" rIns="60904" bIns="0" rtlCol="0" anchor="t" anchorCtr="0">
            <a:noAutofit/>
          </a:bodyPr>
          <a:lstStyle/>
          <a:p>
            <a:pPr marL="182711" indent="-182711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endParaRPr lang="en-US" sz="1865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27B969-A40D-4A67-58D9-0BFB0AEED287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F1FA772-03AE-714A-B854-1651D269FF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0698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half_2_col_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3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251936"/>
            <a:ext cx="5689600" cy="1767366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928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3B50ED0-A856-D147-AE41-3C6939B7953E}"/>
              </a:ext>
            </a:extLst>
          </p:cNvPr>
          <p:cNvCxnSpPr/>
          <p:nvPr userDrawn="1"/>
        </p:nvCxnSpPr>
        <p:spPr>
          <a:xfrm>
            <a:off x="6451600" y="381001"/>
            <a:ext cx="0" cy="574040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27A267-0E3F-3D4C-B143-68BF84D523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8000" y="2260602"/>
            <a:ext cx="5689600" cy="3860799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defRPr sz="2129">
                <a:solidFill>
                  <a:schemeClr val="tx1"/>
                </a:solidFill>
              </a:defRPr>
            </a:lvl1pPr>
            <a:lvl2pPr marL="182542" indent="-182542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29">
                <a:solidFill>
                  <a:schemeClr val="tx1"/>
                </a:solidFill>
              </a:defRPr>
            </a:lvl2pPr>
            <a:lvl3pPr marL="365085" indent="-182542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4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AF8F508-C0F1-174F-A44A-FAF7FF9D2D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202" y="381001"/>
            <a:ext cx="4131348" cy="57404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defRPr sz="2129">
                <a:solidFill>
                  <a:schemeClr val="tx1"/>
                </a:solidFill>
              </a:defRPr>
            </a:lvl1pPr>
            <a:lvl2pPr marL="182542" indent="-182542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29">
                <a:solidFill>
                  <a:schemeClr val="tx1"/>
                </a:solidFill>
              </a:defRPr>
            </a:lvl2pPr>
            <a:lvl3pPr marL="365085" indent="-182542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4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3EF5F9-0FF2-BF05-72E5-F5FFCA8AFA79}"/>
              </a:ext>
            </a:extLst>
          </p:cNvPr>
          <p:cNvSpPr txBox="1"/>
          <p:nvPr userDrawn="1"/>
        </p:nvSpPr>
        <p:spPr>
          <a:xfrm>
            <a:off x="508004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941E710-C839-3F44-8C1B-84774D746D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9" y="6445628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2369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EFAULT SLIDE">
  <p:cSld name="DEFAULT SLID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Google Shape;70;p67"/>
          <p:cNvCxnSpPr/>
          <p:nvPr/>
        </p:nvCxnSpPr>
        <p:spPr>
          <a:xfrm>
            <a:off x="469900" y="457200"/>
            <a:ext cx="0" cy="685800"/>
          </a:xfrm>
          <a:prstGeom prst="straightConnector1">
            <a:avLst/>
          </a:prstGeom>
          <a:noFill/>
          <a:ln w="635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" name="Google Shape;71;p67"/>
          <p:cNvSpPr txBox="1">
            <a:spLocks noGrp="1"/>
          </p:cNvSpPr>
          <p:nvPr>
            <p:ph type="title"/>
          </p:nvPr>
        </p:nvSpPr>
        <p:spPr>
          <a:xfrm>
            <a:off x="584200" y="380941"/>
            <a:ext cx="3632200" cy="507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Roboto"/>
              <a:buNone/>
              <a:defRPr sz="2997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199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199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199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199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199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199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199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199"/>
            </a:lvl9pPr>
          </a:lstStyle>
          <a:p>
            <a:endParaRPr/>
          </a:p>
        </p:txBody>
      </p:sp>
      <p:sp>
        <p:nvSpPr>
          <p:cNvPr id="72" name="Google Shape;72;p67"/>
          <p:cNvSpPr txBox="1">
            <a:spLocks noGrp="1"/>
          </p:cNvSpPr>
          <p:nvPr>
            <p:ph type="sldNum" idx="12"/>
          </p:nvPr>
        </p:nvSpPr>
        <p:spPr>
          <a:xfrm>
            <a:off x="11277601" y="6048456"/>
            <a:ext cx="1155700" cy="666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0" marR="0" lvl="0" indent="0" algn="l" rtl="0">
              <a:spcBef>
                <a:spcPts val="0"/>
              </a:spcBef>
              <a:buNone/>
              <a:defRPr sz="1865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l" rtl="0">
              <a:spcBef>
                <a:spcPts val="0"/>
              </a:spcBef>
              <a:buNone/>
              <a:defRPr sz="1865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l" rtl="0">
              <a:spcBef>
                <a:spcPts val="0"/>
              </a:spcBef>
              <a:buNone/>
              <a:defRPr sz="1865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l" rtl="0">
              <a:spcBef>
                <a:spcPts val="0"/>
              </a:spcBef>
              <a:buNone/>
              <a:defRPr sz="1865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l" rtl="0">
              <a:spcBef>
                <a:spcPts val="0"/>
              </a:spcBef>
              <a:buNone/>
              <a:defRPr sz="1865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l" rtl="0">
              <a:spcBef>
                <a:spcPts val="0"/>
              </a:spcBef>
              <a:buNone/>
              <a:defRPr sz="1865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l" rtl="0">
              <a:spcBef>
                <a:spcPts val="0"/>
              </a:spcBef>
              <a:buNone/>
              <a:defRPr sz="1865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l" rtl="0">
              <a:spcBef>
                <a:spcPts val="0"/>
              </a:spcBef>
              <a:buNone/>
              <a:defRPr sz="1865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l" rtl="0">
              <a:spcBef>
                <a:spcPts val="0"/>
              </a:spcBef>
              <a:buNone/>
              <a:defRPr sz="1865" b="1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/>
              <a:t>page</a:t>
            </a:r>
            <a:endParaRPr lang="en-US" sz="932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n-US"/>
              <a:t>0</a:t>
            </a:r>
            <a:fld id="{00000000-1234-1234-1234-123412341234}" type="slidenum">
              <a:rPr lang="en-US" smtClean="0"/>
              <a:pPr/>
              <a:t>‹N°›</a:t>
            </a:fld>
            <a:endParaRPr/>
          </a:p>
        </p:txBody>
      </p:sp>
      <p:pic>
        <p:nvPicPr>
          <p:cNvPr id="73" name="Google Shape;73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0416" y="5980176"/>
            <a:ext cx="1016000" cy="8368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927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l"/>
      </p:transition>
    </mc:Choice>
    <mc:Fallback xmlns="">
      <p:transition spd="slow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17A8AB9-7689-094D-89DA-02A6A863EF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2529" y="6445628"/>
            <a:ext cx="802723" cy="29841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394093A-35F9-604C-913C-38C683FE00D2}"/>
              </a:ext>
            </a:extLst>
          </p:cNvPr>
          <p:cNvSpPr txBox="1"/>
          <p:nvPr userDrawn="1"/>
        </p:nvSpPr>
        <p:spPr>
          <a:xfrm>
            <a:off x="508004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1553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2" y="251938"/>
            <a:ext cx="10303551" cy="738664"/>
          </a:xfrm>
          <a:prstGeom prst="rect">
            <a:avLst/>
          </a:prstGeom>
        </p:spPr>
        <p:txBody>
          <a:bodyPr/>
          <a:lstStyle>
            <a:lvl1pPr>
              <a:defRPr sz="2928" b="1" i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8239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-Subtitle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2" y="251938"/>
            <a:ext cx="10303551" cy="482600"/>
          </a:xfrm>
          <a:prstGeom prst="rect">
            <a:avLst/>
          </a:prstGeom>
        </p:spPr>
        <p:txBody>
          <a:bodyPr/>
          <a:lstStyle>
            <a:lvl1pPr>
              <a:defRPr sz="2928" b="1" i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0A0DBE-8C72-2C46-85D9-4957A3095E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70" y="708026"/>
            <a:ext cx="10303551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302F32-B0E8-8E4C-9680-F92FB05E768E}"/>
              </a:ext>
            </a:extLst>
          </p:cNvPr>
          <p:cNvSpPr txBox="1"/>
          <p:nvPr userDrawn="1"/>
        </p:nvSpPr>
        <p:spPr>
          <a:xfrm>
            <a:off x="5960533" y="-592667"/>
            <a:ext cx="0" cy="0"/>
          </a:xfrm>
          <a:prstGeom prst="rect">
            <a:avLst/>
          </a:prstGeom>
          <a:noFill/>
        </p:spPr>
        <p:txBody>
          <a:bodyPr wrap="none" lIns="60848" tIns="0" rIns="60848" bIns="0" rtlCol="0" anchor="t" anchorCtr="0">
            <a:noAutofit/>
          </a:bodyPr>
          <a:lstStyle/>
          <a:p>
            <a:pPr marL="182542" indent="-182542" algn="l">
              <a:spcBef>
                <a:spcPts val="4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sz="1864">
              <a:solidFill>
                <a:schemeClr val="tx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4B5EB3-E483-6880-30EE-93A1E8615714}"/>
              </a:ext>
            </a:extLst>
          </p:cNvPr>
          <p:cNvSpPr txBox="1"/>
          <p:nvPr userDrawn="1"/>
        </p:nvSpPr>
        <p:spPr>
          <a:xfrm>
            <a:off x="508004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6BE898-F85B-9049-BB93-6C7F81E9FE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2529" y="6445628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343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-Subtitle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3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2" y="251938"/>
            <a:ext cx="10303551" cy="482600"/>
          </a:xfrm>
          <a:prstGeom prst="rect">
            <a:avLst/>
          </a:prstGeom>
        </p:spPr>
        <p:txBody>
          <a:bodyPr/>
          <a:lstStyle>
            <a:lvl1pPr>
              <a:defRPr sz="2928" b="1" i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0A0DBE-8C72-2C46-85D9-4957A3095E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70" y="708026"/>
            <a:ext cx="10303551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302F32-B0E8-8E4C-9680-F92FB05E768E}"/>
              </a:ext>
            </a:extLst>
          </p:cNvPr>
          <p:cNvSpPr txBox="1"/>
          <p:nvPr userDrawn="1"/>
        </p:nvSpPr>
        <p:spPr>
          <a:xfrm>
            <a:off x="5960533" y="-592667"/>
            <a:ext cx="0" cy="0"/>
          </a:xfrm>
          <a:prstGeom prst="rect">
            <a:avLst/>
          </a:prstGeom>
          <a:noFill/>
        </p:spPr>
        <p:txBody>
          <a:bodyPr wrap="none" lIns="60848" tIns="0" rIns="60848" bIns="0" rtlCol="0" anchor="t" anchorCtr="0">
            <a:noAutofit/>
          </a:bodyPr>
          <a:lstStyle/>
          <a:p>
            <a:pPr marL="182542" indent="-182542" algn="l">
              <a:spcBef>
                <a:spcPts val="4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sz="1864">
              <a:solidFill>
                <a:schemeClr val="tx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4B5EB3-E483-6880-30EE-93A1E8615714}"/>
              </a:ext>
            </a:extLst>
          </p:cNvPr>
          <p:cNvSpPr txBox="1"/>
          <p:nvPr userDrawn="1"/>
        </p:nvSpPr>
        <p:spPr>
          <a:xfrm>
            <a:off x="508004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F0D3E8A-3EFF-384C-B9A7-605A1C0189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9" y="6445628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107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and 1 col text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3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2" y="251938"/>
            <a:ext cx="10303551" cy="738664"/>
          </a:xfrm>
          <a:prstGeom prst="rect">
            <a:avLst/>
          </a:prstGeom>
        </p:spPr>
        <p:txBody>
          <a:bodyPr/>
          <a:lstStyle>
            <a:lvl1pPr>
              <a:defRPr sz="2928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5274B-0616-8346-95AF-ABD7FF1E81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000" y="1701800"/>
            <a:ext cx="10303933" cy="4368800"/>
          </a:xfrm>
          <a:prstGeom prst="rect">
            <a:avLst/>
          </a:prstGeom>
        </p:spPr>
        <p:txBody>
          <a:bodyPr/>
          <a:lstStyle>
            <a:lvl1pPr>
              <a:spcAft>
                <a:spcPts val="400"/>
              </a:spcAft>
              <a:defRPr sz="2129">
                <a:solidFill>
                  <a:schemeClr val="tx1"/>
                </a:solidFill>
              </a:defRPr>
            </a:lvl1pPr>
            <a:lvl2pPr marL="182542" indent="-18254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29">
                <a:solidFill>
                  <a:schemeClr val="tx1"/>
                </a:solidFill>
              </a:defRPr>
            </a:lvl2pPr>
            <a:lvl3pPr marL="365085" indent="-18254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4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6E967B-DD0B-AC5B-76A1-4C3FDFF8EAE7}"/>
              </a:ext>
            </a:extLst>
          </p:cNvPr>
          <p:cNvSpPr txBox="1"/>
          <p:nvPr userDrawn="1"/>
        </p:nvSpPr>
        <p:spPr>
          <a:xfrm>
            <a:off x="508004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041360F-861C-A04F-9D18-5BD14E06C09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9" y="6445628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707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Sub 2_col_1_Img_1_text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3" y="251938"/>
            <a:ext cx="10303548" cy="451847"/>
          </a:xfrm>
          <a:prstGeom prst="rect">
            <a:avLst/>
          </a:prstGeom>
        </p:spPr>
        <p:txBody>
          <a:bodyPr/>
          <a:lstStyle>
            <a:lvl1pPr>
              <a:defRPr sz="2928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EB02CC0C-B2AB-214B-9D70-B15F014545C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03860" y="1803399"/>
            <a:ext cx="4973741" cy="4367809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29">
                <a:solidFill>
                  <a:schemeClr val="tx1"/>
                </a:solidFill>
              </a:defRPr>
            </a:lvl1pPr>
            <a:lvl2pPr marL="233239" indent="-200797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4">
                <a:solidFill>
                  <a:schemeClr val="tx1"/>
                </a:solidFill>
              </a:defRPr>
            </a:lvl2pPr>
            <a:lvl3pPr marL="608815" indent="-170373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597">
                <a:solidFill>
                  <a:schemeClr val="tx1"/>
                </a:solidFill>
              </a:defRPr>
            </a:lvl3pPr>
            <a:lvl4pPr marL="932915" indent="-162661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defRPr sz="1331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8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8" y="708026"/>
            <a:ext cx="10303549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EA8437-B1C2-5445-B172-632CC876EA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8000" y="1803401"/>
            <a:ext cx="5486400" cy="436774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F08ACE-B4CC-C308-E91E-30FCDFBA8AAD}"/>
              </a:ext>
            </a:extLst>
          </p:cNvPr>
          <p:cNvSpPr txBox="1"/>
          <p:nvPr userDrawn="1"/>
        </p:nvSpPr>
        <p:spPr>
          <a:xfrm>
            <a:off x="6691745" y="-498763"/>
            <a:ext cx="0" cy="0"/>
          </a:xfrm>
          <a:prstGeom prst="rect">
            <a:avLst/>
          </a:prstGeom>
          <a:noFill/>
        </p:spPr>
        <p:txBody>
          <a:bodyPr wrap="none" lIns="60848" tIns="0" rIns="60848" bIns="0" rtlCol="0" anchor="t" anchorCtr="0">
            <a:noAutofit/>
          </a:bodyPr>
          <a:lstStyle/>
          <a:p>
            <a:pPr marL="182542" indent="-182542" algn="l">
              <a:spcBef>
                <a:spcPts val="400"/>
              </a:spcBef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864">
              <a:solidFill>
                <a:schemeClr val="tx1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14" name="Рисунок 4">
            <a:extLst>
              <a:ext uri="{FF2B5EF4-FFF2-40B4-BE49-F238E27FC236}">
                <a16:creationId xmlns:a16="http://schemas.microsoft.com/office/drawing/2014/main" id="{71061577-DAF5-A877-B2B0-8D60223275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0" y="25400"/>
            <a:ext cx="1347809" cy="19884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E90E0B-681A-B315-22A4-B8B834B131A6}"/>
              </a:ext>
            </a:extLst>
          </p:cNvPr>
          <p:cNvSpPr txBox="1"/>
          <p:nvPr userDrawn="1"/>
        </p:nvSpPr>
        <p:spPr>
          <a:xfrm>
            <a:off x="508004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D6AFCDF-7398-424D-9054-ABD5896EB95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9" y="6445628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363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_2 col_texts_imgs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3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2" y="251938"/>
            <a:ext cx="10303551" cy="451847"/>
          </a:xfrm>
          <a:prstGeom prst="rect">
            <a:avLst/>
          </a:prstGeom>
        </p:spPr>
        <p:txBody>
          <a:bodyPr/>
          <a:lstStyle>
            <a:lvl1pPr>
              <a:defRPr sz="2928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23907AD1-29EF-9549-8C8A-1A744E372F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3453" y="1415100"/>
            <a:ext cx="5263939" cy="83556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29" b="0">
                <a:solidFill>
                  <a:schemeClr val="tx2"/>
                </a:solidFill>
              </a:defRPr>
            </a:lvl1pPr>
            <a:lvl2pPr marL="304237" indent="0">
              <a:buNone/>
              <a:defRPr sz="1331" b="1"/>
            </a:lvl2pPr>
            <a:lvl3pPr marL="608473" indent="0">
              <a:buNone/>
              <a:defRPr sz="1198" b="1"/>
            </a:lvl3pPr>
            <a:lvl4pPr marL="912710" indent="0">
              <a:buNone/>
              <a:defRPr sz="1066" b="1"/>
            </a:lvl4pPr>
            <a:lvl5pPr marL="1216945" indent="0">
              <a:buNone/>
              <a:defRPr sz="1066" b="1"/>
            </a:lvl5pPr>
            <a:lvl6pPr marL="1521182" indent="0">
              <a:buNone/>
              <a:defRPr sz="1066" b="1"/>
            </a:lvl6pPr>
            <a:lvl7pPr marL="1825418" indent="0">
              <a:buNone/>
              <a:defRPr sz="1066" b="1"/>
            </a:lvl7pPr>
            <a:lvl8pPr marL="2129655" indent="0">
              <a:buNone/>
              <a:defRPr sz="1066" b="1"/>
            </a:lvl8pPr>
            <a:lvl9pPr marL="2433891" indent="0">
              <a:buNone/>
              <a:defRPr sz="1066" b="1"/>
            </a:lvl9pPr>
          </a:lstStyle>
          <a:p>
            <a:pPr lvl="0"/>
            <a:r>
              <a:rPr lang="en-US"/>
              <a:t>Delete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4B667DDE-1ABB-1445-A81D-E7B6E1187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3453" y="2260600"/>
            <a:ext cx="5263939" cy="391060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29">
                <a:solidFill>
                  <a:schemeClr val="tx1"/>
                </a:solidFill>
              </a:defRPr>
            </a:lvl1pPr>
            <a:lvl2pPr marL="233239" indent="-200797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29">
                <a:solidFill>
                  <a:schemeClr val="tx1"/>
                </a:solidFill>
              </a:defRPr>
            </a:lvl2pPr>
            <a:lvl3pPr marL="608815" indent="-170373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4">
                <a:solidFill>
                  <a:schemeClr val="tx1"/>
                </a:solidFill>
              </a:defRPr>
            </a:lvl3pPr>
            <a:lvl4pPr marL="932915" indent="-162661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597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8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AB4D6A7-1C3A-0F40-9842-F2CF5BE58A6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80824" y="1405169"/>
            <a:ext cx="5263939" cy="84550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29" b="0">
                <a:solidFill>
                  <a:schemeClr val="tx2"/>
                </a:solidFill>
              </a:defRPr>
            </a:lvl1pPr>
            <a:lvl2pPr marL="304237" indent="0">
              <a:buNone/>
              <a:defRPr sz="1331" b="1"/>
            </a:lvl2pPr>
            <a:lvl3pPr marL="608473" indent="0">
              <a:buNone/>
              <a:defRPr sz="1198" b="1"/>
            </a:lvl3pPr>
            <a:lvl4pPr marL="912710" indent="0">
              <a:buNone/>
              <a:defRPr sz="1066" b="1"/>
            </a:lvl4pPr>
            <a:lvl5pPr marL="1216945" indent="0">
              <a:buNone/>
              <a:defRPr sz="1066" b="1"/>
            </a:lvl5pPr>
            <a:lvl6pPr marL="1521182" indent="0">
              <a:buNone/>
              <a:defRPr sz="1066" b="1"/>
            </a:lvl6pPr>
            <a:lvl7pPr marL="1825418" indent="0">
              <a:buNone/>
              <a:defRPr sz="1066" b="1"/>
            </a:lvl7pPr>
            <a:lvl8pPr marL="2129655" indent="0">
              <a:buNone/>
              <a:defRPr sz="1066" b="1"/>
            </a:lvl8pPr>
            <a:lvl9pPr marL="2433891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EB02CC0C-B2AB-214B-9D70-B15F014545C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85461" y="2260600"/>
            <a:ext cx="5263939" cy="391060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29">
                <a:solidFill>
                  <a:schemeClr val="tx1"/>
                </a:solidFill>
              </a:defRPr>
            </a:lvl1pPr>
            <a:lvl2pPr marL="233239" indent="-200797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29">
                <a:solidFill>
                  <a:schemeClr val="tx1"/>
                </a:solidFill>
              </a:defRPr>
            </a:lvl2pPr>
            <a:lvl3pPr marL="608815" indent="-170373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4">
                <a:solidFill>
                  <a:schemeClr val="tx1"/>
                </a:solidFill>
              </a:defRPr>
            </a:lvl3pPr>
            <a:lvl4pPr marL="932915" indent="-162661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597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8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70" y="708026"/>
            <a:ext cx="10303551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095C3A-58B8-9B53-C59D-832CA4BE0933}"/>
              </a:ext>
            </a:extLst>
          </p:cNvPr>
          <p:cNvSpPr txBox="1"/>
          <p:nvPr userDrawn="1"/>
        </p:nvSpPr>
        <p:spPr>
          <a:xfrm>
            <a:off x="-866987" y="744377"/>
            <a:ext cx="0" cy="0"/>
          </a:xfrm>
          <a:prstGeom prst="rect">
            <a:avLst/>
          </a:prstGeom>
          <a:noFill/>
        </p:spPr>
        <p:txBody>
          <a:bodyPr wrap="none" lIns="121694" tIns="0" rIns="121694" bIns="0" rtlCol="0" anchor="t" anchorCtr="0">
            <a:noAutofit/>
          </a:bodyPr>
          <a:lstStyle/>
          <a:p>
            <a:pPr marL="182542" indent="-182542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sz="1864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24093B-FC82-543C-D20B-72AFC148DB5D}"/>
              </a:ext>
            </a:extLst>
          </p:cNvPr>
          <p:cNvSpPr txBox="1"/>
          <p:nvPr userDrawn="1"/>
        </p:nvSpPr>
        <p:spPr>
          <a:xfrm>
            <a:off x="508004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3A31E35-965F-4E42-B101-A23CB839ACE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9" y="6445628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1654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_2 col_texts_imgs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3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2" y="251938"/>
            <a:ext cx="10303551" cy="451847"/>
          </a:xfrm>
          <a:prstGeom prst="rect">
            <a:avLst/>
          </a:prstGeom>
        </p:spPr>
        <p:txBody>
          <a:bodyPr/>
          <a:lstStyle>
            <a:lvl1pPr>
              <a:defRPr sz="2928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23907AD1-29EF-9549-8C8A-1A744E372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3453" y="1415100"/>
            <a:ext cx="5263939" cy="83556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29" b="0">
                <a:solidFill>
                  <a:schemeClr val="tx2"/>
                </a:solidFill>
              </a:defRPr>
            </a:lvl1pPr>
            <a:lvl2pPr marL="304237" indent="0">
              <a:buNone/>
              <a:defRPr sz="1331" b="1"/>
            </a:lvl2pPr>
            <a:lvl3pPr marL="608473" indent="0">
              <a:buNone/>
              <a:defRPr sz="1198" b="1"/>
            </a:lvl3pPr>
            <a:lvl4pPr marL="912710" indent="0">
              <a:buNone/>
              <a:defRPr sz="1066" b="1"/>
            </a:lvl4pPr>
            <a:lvl5pPr marL="1216945" indent="0">
              <a:buNone/>
              <a:defRPr sz="1066" b="1"/>
            </a:lvl5pPr>
            <a:lvl6pPr marL="1521182" indent="0">
              <a:buNone/>
              <a:defRPr sz="1066" b="1"/>
            </a:lvl6pPr>
            <a:lvl7pPr marL="1825418" indent="0">
              <a:buNone/>
              <a:defRPr sz="1066" b="1"/>
            </a:lvl7pPr>
            <a:lvl8pPr marL="2129655" indent="0">
              <a:buNone/>
              <a:defRPr sz="1066" b="1"/>
            </a:lvl8pPr>
            <a:lvl9pPr marL="2433891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AB4D6A7-1C3A-0F40-9842-F2CF5BE58A6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80824" y="1405169"/>
            <a:ext cx="5263939" cy="84550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29" b="0">
                <a:solidFill>
                  <a:schemeClr val="tx2"/>
                </a:solidFill>
              </a:defRPr>
            </a:lvl1pPr>
            <a:lvl2pPr marL="304237" indent="0">
              <a:buNone/>
              <a:defRPr sz="1331" b="1"/>
            </a:lvl2pPr>
            <a:lvl3pPr marL="608473" indent="0">
              <a:buNone/>
              <a:defRPr sz="1198" b="1"/>
            </a:lvl3pPr>
            <a:lvl4pPr marL="912710" indent="0">
              <a:buNone/>
              <a:defRPr sz="1066" b="1"/>
            </a:lvl4pPr>
            <a:lvl5pPr marL="1216945" indent="0">
              <a:buNone/>
              <a:defRPr sz="1066" b="1"/>
            </a:lvl5pPr>
            <a:lvl6pPr marL="1521182" indent="0">
              <a:buNone/>
              <a:defRPr sz="1066" b="1"/>
            </a:lvl6pPr>
            <a:lvl7pPr marL="1825418" indent="0">
              <a:buNone/>
              <a:defRPr sz="1066" b="1"/>
            </a:lvl7pPr>
            <a:lvl8pPr marL="2129655" indent="0">
              <a:buNone/>
              <a:defRPr sz="1066" b="1"/>
            </a:lvl8pPr>
            <a:lvl9pPr marL="2433891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70" y="708026"/>
            <a:ext cx="10303551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095C3A-58B8-9B53-C59D-832CA4BE0933}"/>
              </a:ext>
            </a:extLst>
          </p:cNvPr>
          <p:cNvSpPr txBox="1"/>
          <p:nvPr userDrawn="1"/>
        </p:nvSpPr>
        <p:spPr>
          <a:xfrm>
            <a:off x="-866987" y="744377"/>
            <a:ext cx="0" cy="0"/>
          </a:xfrm>
          <a:prstGeom prst="rect">
            <a:avLst/>
          </a:prstGeom>
          <a:noFill/>
        </p:spPr>
        <p:txBody>
          <a:bodyPr wrap="none" lIns="121694" tIns="0" rIns="121694" bIns="0" rtlCol="0" anchor="t" anchorCtr="0">
            <a:noAutofit/>
          </a:bodyPr>
          <a:lstStyle/>
          <a:p>
            <a:pPr marL="182542" indent="-182542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sz="1864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815EB3-AE04-DF6E-7183-6CF40AE57FF3}"/>
              </a:ext>
            </a:extLst>
          </p:cNvPr>
          <p:cNvSpPr txBox="1"/>
          <p:nvPr userDrawn="1"/>
        </p:nvSpPr>
        <p:spPr>
          <a:xfrm>
            <a:off x="508004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322E90-FFCC-A39F-370E-1B3115F734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69" y="2250050"/>
            <a:ext cx="5264151" cy="371554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129">
                <a:solidFill>
                  <a:schemeClr val="tx1"/>
                </a:solidFill>
              </a:defRPr>
            </a:lvl1pPr>
            <a:lvl2pPr marL="243389" indent="-243389">
              <a:lnSpc>
                <a:spcPct val="90000"/>
              </a:lnSpc>
              <a:buClr>
                <a:schemeClr val="accent4"/>
              </a:buClr>
              <a:buSzPct val="100000"/>
              <a:defRPr sz="2129">
                <a:solidFill>
                  <a:schemeClr val="tx1"/>
                </a:solidFill>
              </a:defRPr>
            </a:lvl2pPr>
            <a:lvl3pPr marL="486779" indent="-243389">
              <a:lnSpc>
                <a:spcPct val="90000"/>
              </a:lnSpc>
              <a:buClr>
                <a:schemeClr val="accent4"/>
              </a:buClr>
              <a:buSzPct val="100000"/>
              <a:defRPr sz="1864">
                <a:solidFill>
                  <a:schemeClr val="tx1"/>
                </a:solidFill>
              </a:defRPr>
            </a:lvl3pPr>
            <a:lvl4pPr marL="730167" indent="-243389">
              <a:lnSpc>
                <a:spcPct val="90000"/>
              </a:lnSpc>
              <a:buClr>
                <a:schemeClr val="accent4"/>
              </a:buClr>
              <a:buSzPct val="100000"/>
              <a:defRPr sz="1597">
                <a:solidFill>
                  <a:schemeClr val="tx1"/>
                </a:solidFill>
              </a:defRPr>
            </a:lvl4pPr>
            <a:lvl5pPr marL="973557" indent="-243389">
              <a:lnSpc>
                <a:spcPct val="90000"/>
              </a:lnSpc>
              <a:buClr>
                <a:schemeClr val="accent4"/>
              </a:buClr>
              <a:buSzPct val="100000"/>
              <a:defRPr sz="1597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A936315-7491-54F2-AC7D-4358FF8310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73587" y="2250050"/>
            <a:ext cx="5264151" cy="371554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129">
                <a:solidFill>
                  <a:schemeClr val="tx1"/>
                </a:solidFill>
              </a:defRPr>
            </a:lvl1pPr>
            <a:lvl2pPr marL="243389" indent="-243389">
              <a:lnSpc>
                <a:spcPct val="90000"/>
              </a:lnSpc>
              <a:buClr>
                <a:schemeClr val="accent4"/>
              </a:buClr>
              <a:buSzPct val="100000"/>
              <a:defRPr sz="2129">
                <a:solidFill>
                  <a:schemeClr val="tx1"/>
                </a:solidFill>
              </a:defRPr>
            </a:lvl2pPr>
            <a:lvl3pPr marL="486779" indent="-243389">
              <a:lnSpc>
                <a:spcPct val="90000"/>
              </a:lnSpc>
              <a:buClr>
                <a:schemeClr val="accent4"/>
              </a:buClr>
              <a:buSzPct val="100000"/>
              <a:defRPr sz="1864">
                <a:solidFill>
                  <a:schemeClr val="tx1"/>
                </a:solidFill>
              </a:defRPr>
            </a:lvl3pPr>
            <a:lvl4pPr marL="730167" indent="-243389">
              <a:lnSpc>
                <a:spcPct val="90000"/>
              </a:lnSpc>
              <a:buClr>
                <a:schemeClr val="accent4"/>
              </a:buClr>
              <a:buSzPct val="100000"/>
              <a:defRPr sz="1597">
                <a:solidFill>
                  <a:schemeClr val="tx1"/>
                </a:solidFill>
              </a:defRPr>
            </a:lvl4pPr>
            <a:lvl5pPr marL="973557" indent="-243389">
              <a:lnSpc>
                <a:spcPct val="90000"/>
              </a:lnSpc>
              <a:buClr>
                <a:schemeClr val="accent4"/>
              </a:buClr>
              <a:buSzPct val="100000"/>
              <a:defRPr sz="1597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3511252-B995-9C4B-8A3E-505D0F4E25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9" y="6445628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1173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Sub_1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2" y="251938"/>
            <a:ext cx="10303548" cy="451847"/>
          </a:xfrm>
          <a:prstGeom prst="rect">
            <a:avLst/>
          </a:prstGeom>
        </p:spPr>
        <p:txBody>
          <a:bodyPr/>
          <a:lstStyle>
            <a:lvl1pPr>
              <a:defRPr sz="2928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8" y="708026"/>
            <a:ext cx="10307781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Полилиния 3">
            <a:extLst>
              <a:ext uri="{FF2B5EF4-FFF2-40B4-BE49-F238E27FC236}">
                <a16:creationId xmlns:a16="http://schemas.microsoft.com/office/drawing/2014/main" id="{DBCB2487-18AD-7B22-14D5-5C53553EFA98}"/>
              </a:ext>
            </a:extLst>
          </p:cNvPr>
          <p:cNvSpPr/>
          <p:nvPr userDrawn="1"/>
        </p:nvSpPr>
        <p:spPr bwMode="auto">
          <a:xfrm rot="18900000">
            <a:off x="11337244" y="349128"/>
            <a:ext cx="1709512" cy="1709512"/>
          </a:xfrm>
          <a:custGeom>
            <a:avLst/>
            <a:gdLst>
              <a:gd name="connsiteX0" fmla="*/ 1282134 w 1282134"/>
              <a:gd name="connsiteY0" fmla="*/ 0 h 1282134"/>
              <a:gd name="connsiteX1" fmla="*/ 0 w 1282134"/>
              <a:gd name="connsiteY1" fmla="*/ 1282134 h 1282134"/>
              <a:gd name="connsiteX2" fmla="*/ 0 w 1282134"/>
              <a:gd name="connsiteY2" fmla="*/ 94549 h 1282134"/>
              <a:gd name="connsiteX3" fmla="*/ 94549 w 1282134"/>
              <a:gd name="connsiteY3" fmla="*/ 0 h 12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2134" h="1282134">
                <a:moveTo>
                  <a:pt x="1282134" y="0"/>
                </a:moveTo>
                <a:lnTo>
                  <a:pt x="0" y="1282134"/>
                </a:lnTo>
                <a:lnTo>
                  <a:pt x="0" y="94549"/>
                </a:lnTo>
                <a:cubicBezTo>
                  <a:pt x="0" y="42331"/>
                  <a:pt x="42331" y="0"/>
                  <a:pt x="94549" y="0"/>
                </a:cubicBezTo>
                <a:close/>
              </a:path>
            </a:pathLst>
          </a:custGeom>
          <a:gradFill>
            <a:gsLst>
              <a:gs pos="0">
                <a:srgbClr val="A3D9FF"/>
              </a:gs>
              <a:gs pos="91000">
                <a:srgbClr val="7C90DB"/>
              </a:gs>
            </a:gsLst>
            <a:lin ang="192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848" tIns="30424" rIns="30424" bIns="608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6544" fontAlgn="base">
              <a:spcBef>
                <a:spcPct val="0"/>
              </a:spcBef>
              <a:spcAft>
                <a:spcPct val="0"/>
              </a:spcAft>
            </a:pPr>
            <a:endParaRPr lang="ru-RU" sz="3594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15" name="Рисунок 4">
            <a:extLst>
              <a:ext uri="{FF2B5EF4-FFF2-40B4-BE49-F238E27FC236}">
                <a16:creationId xmlns:a16="http://schemas.microsoft.com/office/drawing/2014/main" id="{514775F4-F8F8-9F78-15FC-BFADC29C87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0" y="25400"/>
            <a:ext cx="1347809" cy="19884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C49EF1-F922-B9F0-B215-67F71859F584}"/>
              </a:ext>
            </a:extLst>
          </p:cNvPr>
          <p:cNvSpPr txBox="1"/>
          <p:nvPr userDrawn="1"/>
        </p:nvSpPr>
        <p:spPr>
          <a:xfrm>
            <a:off x="508004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59B093-2235-BF4E-91D7-88021D972E5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9" y="6445628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3518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Sub_1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2" y="251938"/>
            <a:ext cx="10303548" cy="451847"/>
          </a:xfrm>
          <a:prstGeom prst="rect">
            <a:avLst/>
          </a:prstGeom>
        </p:spPr>
        <p:txBody>
          <a:bodyPr/>
          <a:lstStyle>
            <a:lvl1pPr>
              <a:defRPr sz="2928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EB02CC0C-B2AB-214B-9D70-B15F014545C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03768" y="1483536"/>
            <a:ext cx="10307781" cy="468767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29">
                <a:solidFill>
                  <a:schemeClr val="tx1"/>
                </a:solidFill>
              </a:defRPr>
            </a:lvl1pPr>
            <a:lvl2pPr marL="233239" indent="-200797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29">
                <a:solidFill>
                  <a:schemeClr val="tx1"/>
                </a:solidFill>
              </a:defRPr>
            </a:lvl2pPr>
            <a:lvl3pPr marL="608815" indent="-170373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4">
                <a:solidFill>
                  <a:schemeClr val="tx1"/>
                </a:solidFill>
              </a:defRPr>
            </a:lvl3pPr>
            <a:lvl4pPr marL="932915" indent="-162661">
              <a:buClr>
                <a:schemeClr val="accent4"/>
              </a:buClr>
              <a:defRPr sz="1331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8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8" y="708026"/>
            <a:ext cx="10307781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Полилиния 3">
            <a:extLst>
              <a:ext uri="{FF2B5EF4-FFF2-40B4-BE49-F238E27FC236}">
                <a16:creationId xmlns:a16="http://schemas.microsoft.com/office/drawing/2014/main" id="{DBCB2487-18AD-7B22-14D5-5C53553EFA98}"/>
              </a:ext>
            </a:extLst>
          </p:cNvPr>
          <p:cNvSpPr/>
          <p:nvPr userDrawn="1"/>
        </p:nvSpPr>
        <p:spPr bwMode="auto">
          <a:xfrm rot="18900000">
            <a:off x="11337244" y="349128"/>
            <a:ext cx="1709512" cy="1709512"/>
          </a:xfrm>
          <a:custGeom>
            <a:avLst/>
            <a:gdLst>
              <a:gd name="connsiteX0" fmla="*/ 1282134 w 1282134"/>
              <a:gd name="connsiteY0" fmla="*/ 0 h 1282134"/>
              <a:gd name="connsiteX1" fmla="*/ 0 w 1282134"/>
              <a:gd name="connsiteY1" fmla="*/ 1282134 h 1282134"/>
              <a:gd name="connsiteX2" fmla="*/ 0 w 1282134"/>
              <a:gd name="connsiteY2" fmla="*/ 94549 h 1282134"/>
              <a:gd name="connsiteX3" fmla="*/ 94549 w 1282134"/>
              <a:gd name="connsiteY3" fmla="*/ 0 h 12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2134" h="1282134">
                <a:moveTo>
                  <a:pt x="1282134" y="0"/>
                </a:moveTo>
                <a:lnTo>
                  <a:pt x="0" y="1282134"/>
                </a:lnTo>
                <a:lnTo>
                  <a:pt x="0" y="94549"/>
                </a:lnTo>
                <a:cubicBezTo>
                  <a:pt x="0" y="42331"/>
                  <a:pt x="42331" y="0"/>
                  <a:pt x="94549" y="0"/>
                </a:cubicBezTo>
                <a:close/>
              </a:path>
            </a:pathLst>
          </a:custGeom>
          <a:gradFill>
            <a:gsLst>
              <a:gs pos="0">
                <a:srgbClr val="A3D9FF"/>
              </a:gs>
              <a:gs pos="91000">
                <a:srgbClr val="7C90DB"/>
              </a:gs>
            </a:gsLst>
            <a:lin ang="192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848" tIns="30424" rIns="30424" bIns="608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6544" fontAlgn="base">
              <a:spcBef>
                <a:spcPct val="0"/>
              </a:spcBef>
              <a:spcAft>
                <a:spcPct val="0"/>
              </a:spcAft>
            </a:pPr>
            <a:endParaRPr lang="ru-RU" sz="3594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15" name="Рисунок 4">
            <a:extLst>
              <a:ext uri="{FF2B5EF4-FFF2-40B4-BE49-F238E27FC236}">
                <a16:creationId xmlns:a16="http://schemas.microsoft.com/office/drawing/2014/main" id="{514775F4-F8F8-9F78-15FC-BFADC29C87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0" y="25400"/>
            <a:ext cx="1347809" cy="19884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C49EF1-F922-B9F0-B215-67F71859F584}"/>
              </a:ext>
            </a:extLst>
          </p:cNvPr>
          <p:cNvSpPr txBox="1"/>
          <p:nvPr userDrawn="1"/>
        </p:nvSpPr>
        <p:spPr>
          <a:xfrm>
            <a:off x="508004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5E004F8-5354-0B4D-B6DD-915DBB9C067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9" y="6445628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6721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17A8AB9-7689-094D-89DA-02A6A863EF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394093A-35F9-604C-913C-38C683FE00D2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1552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7"/>
            <a:ext cx="10303551" cy="738664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689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 2_col_1_Img_1_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3" y="251938"/>
            <a:ext cx="10303548" cy="451847"/>
          </a:xfrm>
          <a:prstGeom prst="rect">
            <a:avLst/>
          </a:prstGeom>
        </p:spPr>
        <p:txBody>
          <a:bodyPr/>
          <a:lstStyle>
            <a:lvl1pPr>
              <a:defRPr sz="2928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EB02CC0C-B2AB-214B-9D70-B15F014545C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03860" y="1803399"/>
            <a:ext cx="4973741" cy="4367809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29">
                <a:solidFill>
                  <a:schemeClr val="tx1"/>
                </a:solidFill>
              </a:defRPr>
            </a:lvl1pPr>
            <a:lvl2pPr marL="233239" indent="-200797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4">
                <a:solidFill>
                  <a:schemeClr val="tx1"/>
                </a:solidFill>
              </a:defRPr>
            </a:lvl2pPr>
            <a:lvl3pPr marL="608815" indent="-170373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597">
                <a:solidFill>
                  <a:schemeClr val="tx1"/>
                </a:solidFill>
              </a:defRPr>
            </a:lvl3pPr>
            <a:lvl4pPr marL="932915" indent="-162661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defRPr sz="1331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8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8" y="708026"/>
            <a:ext cx="10303549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EA8437-B1C2-5445-B172-632CC876EA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8000" y="1803401"/>
            <a:ext cx="5486400" cy="436774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F08ACE-B4CC-C308-E91E-30FCDFBA8AAD}"/>
              </a:ext>
            </a:extLst>
          </p:cNvPr>
          <p:cNvSpPr txBox="1"/>
          <p:nvPr userDrawn="1"/>
        </p:nvSpPr>
        <p:spPr>
          <a:xfrm>
            <a:off x="6691745" y="-498763"/>
            <a:ext cx="0" cy="0"/>
          </a:xfrm>
          <a:prstGeom prst="rect">
            <a:avLst/>
          </a:prstGeom>
          <a:noFill/>
        </p:spPr>
        <p:txBody>
          <a:bodyPr wrap="none" lIns="60848" tIns="0" rIns="60848" bIns="0" rtlCol="0" anchor="t" anchorCtr="0">
            <a:noAutofit/>
          </a:bodyPr>
          <a:lstStyle/>
          <a:p>
            <a:pPr marL="182542" indent="-182542" algn="l">
              <a:spcBef>
                <a:spcPts val="400"/>
              </a:spcBef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864">
              <a:solidFill>
                <a:schemeClr val="tx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Полилиния 3">
            <a:extLst>
              <a:ext uri="{FF2B5EF4-FFF2-40B4-BE49-F238E27FC236}">
                <a16:creationId xmlns:a16="http://schemas.microsoft.com/office/drawing/2014/main" id="{39841C1E-BEE4-DCF3-F288-34CF33CF7AE8}"/>
              </a:ext>
            </a:extLst>
          </p:cNvPr>
          <p:cNvSpPr/>
          <p:nvPr userDrawn="1"/>
        </p:nvSpPr>
        <p:spPr bwMode="auto">
          <a:xfrm rot="18900000">
            <a:off x="11337244" y="349128"/>
            <a:ext cx="1709512" cy="1709512"/>
          </a:xfrm>
          <a:custGeom>
            <a:avLst/>
            <a:gdLst>
              <a:gd name="connsiteX0" fmla="*/ 1282134 w 1282134"/>
              <a:gd name="connsiteY0" fmla="*/ 0 h 1282134"/>
              <a:gd name="connsiteX1" fmla="*/ 0 w 1282134"/>
              <a:gd name="connsiteY1" fmla="*/ 1282134 h 1282134"/>
              <a:gd name="connsiteX2" fmla="*/ 0 w 1282134"/>
              <a:gd name="connsiteY2" fmla="*/ 94549 h 1282134"/>
              <a:gd name="connsiteX3" fmla="*/ 94549 w 1282134"/>
              <a:gd name="connsiteY3" fmla="*/ 0 h 12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2134" h="1282134">
                <a:moveTo>
                  <a:pt x="1282134" y="0"/>
                </a:moveTo>
                <a:lnTo>
                  <a:pt x="0" y="1282134"/>
                </a:lnTo>
                <a:lnTo>
                  <a:pt x="0" y="94549"/>
                </a:lnTo>
                <a:cubicBezTo>
                  <a:pt x="0" y="42331"/>
                  <a:pt x="42331" y="0"/>
                  <a:pt x="94549" y="0"/>
                </a:cubicBezTo>
                <a:close/>
              </a:path>
            </a:pathLst>
          </a:custGeom>
          <a:gradFill>
            <a:gsLst>
              <a:gs pos="0">
                <a:srgbClr val="A3D9FF"/>
              </a:gs>
              <a:gs pos="91000">
                <a:srgbClr val="7C90DB"/>
              </a:gs>
            </a:gsLst>
            <a:lin ang="192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848" tIns="30424" rIns="30424" bIns="608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6544" fontAlgn="base">
              <a:spcBef>
                <a:spcPct val="0"/>
              </a:spcBef>
              <a:spcAft>
                <a:spcPct val="0"/>
              </a:spcAft>
            </a:pPr>
            <a:endParaRPr lang="ru-RU" sz="3594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14" name="Рисунок 4">
            <a:extLst>
              <a:ext uri="{FF2B5EF4-FFF2-40B4-BE49-F238E27FC236}">
                <a16:creationId xmlns:a16="http://schemas.microsoft.com/office/drawing/2014/main" id="{71061577-DAF5-A877-B2B0-8D60223275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0" y="25400"/>
            <a:ext cx="1347809" cy="19884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E90E0B-681A-B315-22A4-B8B834B131A6}"/>
              </a:ext>
            </a:extLst>
          </p:cNvPr>
          <p:cNvSpPr txBox="1"/>
          <p:nvPr userDrawn="1"/>
        </p:nvSpPr>
        <p:spPr>
          <a:xfrm>
            <a:off x="508004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15DA1D4-5984-014C-A8C9-3C40AB33D76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9" y="6445628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0311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 columns_with blu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Полилиния 3">
            <a:extLst>
              <a:ext uri="{FF2B5EF4-FFF2-40B4-BE49-F238E27FC236}">
                <a16:creationId xmlns:a16="http://schemas.microsoft.com/office/drawing/2014/main" id="{0415BDA2-57A2-C44F-AE11-6F998AE53973}"/>
              </a:ext>
            </a:extLst>
          </p:cNvPr>
          <p:cNvSpPr/>
          <p:nvPr userDrawn="1"/>
        </p:nvSpPr>
        <p:spPr bwMode="auto">
          <a:xfrm rot="18900000">
            <a:off x="11337244" y="349128"/>
            <a:ext cx="1709512" cy="1709512"/>
          </a:xfrm>
          <a:custGeom>
            <a:avLst/>
            <a:gdLst>
              <a:gd name="connsiteX0" fmla="*/ 1282134 w 1282134"/>
              <a:gd name="connsiteY0" fmla="*/ 0 h 1282134"/>
              <a:gd name="connsiteX1" fmla="*/ 0 w 1282134"/>
              <a:gd name="connsiteY1" fmla="*/ 1282134 h 1282134"/>
              <a:gd name="connsiteX2" fmla="*/ 0 w 1282134"/>
              <a:gd name="connsiteY2" fmla="*/ 94549 h 1282134"/>
              <a:gd name="connsiteX3" fmla="*/ 94549 w 1282134"/>
              <a:gd name="connsiteY3" fmla="*/ 0 h 12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2134" h="1282134">
                <a:moveTo>
                  <a:pt x="1282134" y="0"/>
                </a:moveTo>
                <a:lnTo>
                  <a:pt x="0" y="1282134"/>
                </a:lnTo>
                <a:lnTo>
                  <a:pt x="0" y="94549"/>
                </a:lnTo>
                <a:cubicBezTo>
                  <a:pt x="0" y="42331"/>
                  <a:pt x="42331" y="0"/>
                  <a:pt x="94549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848" tIns="30424" rIns="30424" bIns="608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6544" fontAlgn="base">
              <a:spcBef>
                <a:spcPct val="0"/>
              </a:spcBef>
              <a:spcAft>
                <a:spcPct val="0"/>
              </a:spcAft>
            </a:pPr>
            <a:endParaRPr lang="ru-RU" sz="3594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4316BE15-8EFD-A742-BCB2-FC4E9E708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2" y="251936"/>
            <a:ext cx="10303548" cy="502308"/>
          </a:xfrm>
          <a:prstGeom prst="rect">
            <a:avLst/>
          </a:prstGeom>
        </p:spPr>
        <p:txBody>
          <a:bodyPr/>
          <a:lstStyle>
            <a:lvl1pPr>
              <a:defRPr sz="2928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F2A84FF-F71C-9D40-A172-1259C38B6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3453" y="1415100"/>
            <a:ext cx="5263939" cy="83556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29" b="0">
                <a:solidFill>
                  <a:schemeClr val="tx2"/>
                </a:solidFill>
              </a:defRPr>
            </a:lvl1pPr>
            <a:lvl2pPr marL="304237" indent="0">
              <a:buNone/>
              <a:defRPr sz="1331" b="1"/>
            </a:lvl2pPr>
            <a:lvl3pPr marL="608473" indent="0">
              <a:buNone/>
              <a:defRPr sz="1198" b="1"/>
            </a:lvl3pPr>
            <a:lvl4pPr marL="912710" indent="0">
              <a:buNone/>
              <a:defRPr sz="1066" b="1"/>
            </a:lvl4pPr>
            <a:lvl5pPr marL="1216945" indent="0">
              <a:buNone/>
              <a:defRPr sz="1066" b="1"/>
            </a:lvl5pPr>
            <a:lvl6pPr marL="1521182" indent="0">
              <a:buNone/>
              <a:defRPr sz="1066" b="1"/>
            </a:lvl6pPr>
            <a:lvl7pPr marL="1825418" indent="0">
              <a:buNone/>
              <a:defRPr sz="1066" b="1"/>
            </a:lvl7pPr>
            <a:lvl8pPr marL="2129655" indent="0">
              <a:buNone/>
              <a:defRPr sz="1066" b="1"/>
            </a:lvl8pPr>
            <a:lvl9pPr marL="2433891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8BE7C3B-9F0E-F446-9D3B-3ABCAD9426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3453" y="2260600"/>
            <a:ext cx="5263939" cy="391060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29">
                <a:solidFill>
                  <a:schemeClr val="tx1"/>
                </a:solidFill>
              </a:defRPr>
            </a:lvl1pPr>
            <a:lvl2pPr marL="233239" indent="-200797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29">
                <a:solidFill>
                  <a:schemeClr val="tx1"/>
                </a:solidFill>
              </a:defRPr>
            </a:lvl2pPr>
            <a:lvl3pPr marL="608815" indent="-170373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4">
                <a:solidFill>
                  <a:schemeClr val="tx1"/>
                </a:solidFill>
              </a:defRPr>
            </a:lvl3pPr>
            <a:lvl4pPr marL="932915" indent="-162661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597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8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B45F5ED-5CEB-4541-AFDF-AD843F4CE87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80824" y="1405169"/>
            <a:ext cx="5263939" cy="84550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29" b="0">
                <a:solidFill>
                  <a:schemeClr val="tx2"/>
                </a:solidFill>
              </a:defRPr>
            </a:lvl1pPr>
            <a:lvl2pPr marL="304237" indent="0">
              <a:buNone/>
              <a:defRPr sz="1331" b="1"/>
            </a:lvl2pPr>
            <a:lvl3pPr marL="608473" indent="0">
              <a:buNone/>
              <a:defRPr sz="1198" b="1"/>
            </a:lvl3pPr>
            <a:lvl4pPr marL="912710" indent="0">
              <a:buNone/>
              <a:defRPr sz="1066" b="1"/>
            </a:lvl4pPr>
            <a:lvl5pPr marL="1216945" indent="0">
              <a:buNone/>
              <a:defRPr sz="1066" b="1"/>
            </a:lvl5pPr>
            <a:lvl6pPr marL="1521182" indent="0">
              <a:buNone/>
              <a:defRPr sz="1066" b="1"/>
            </a:lvl6pPr>
            <a:lvl7pPr marL="1825418" indent="0">
              <a:buNone/>
              <a:defRPr sz="1066" b="1"/>
            </a:lvl7pPr>
            <a:lvl8pPr marL="2129655" indent="0">
              <a:buNone/>
              <a:defRPr sz="1066" b="1"/>
            </a:lvl8pPr>
            <a:lvl9pPr marL="2433891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295E99EF-0860-B249-9183-878D5ED2F5D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85461" y="2260600"/>
            <a:ext cx="5263939" cy="391060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29">
                <a:solidFill>
                  <a:schemeClr val="tx1"/>
                </a:solidFill>
              </a:defRPr>
            </a:lvl1pPr>
            <a:lvl2pPr marL="233239" indent="-200797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29">
                <a:solidFill>
                  <a:schemeClr val="tx1"/>
                </a:solidFill>
              </a:defRPr>
            </a:lvl2pPr>
            <a:lvl3pPr marL="608815" indent="-170373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4">
                <a:solidFill>
                  <a:schemeClr val="tx1"/>
                </a:solidFill>
              </a:defRPr>
            </a:lvl3pPr>
            <a:lvl4pPr marL="932915" indent="-162661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597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8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DD5B8E-BC6C-16F6-DA5C-403906973FD4}"/>
              </a:ext>
            </a:extLst>
          </p:cNvPr>
          <p:cNvSpPr txBox="1"/>
          <p:nvPr userDrawn="1"/>
        </p:nvSpPr>
        <p:spPr>
          <a:xfrm>
            <a:off x="346364" y="-360218"/>
            <a:ext cx="0" cy="0"/>
          </a:xfrm>
          <a:prstGeom prst="rect">
            <a:avLst/>
          </a:prstGeom>
          <a:noFill/>
        </p:spPr>
        <p:txBody>
          <a:bodyPr wrap="none" lIns="60848" tIns="0" rIns="60848" bIns="0" rtlCol="0" anchor="t" anchorCtr="0">
            <a:noAutofit/>
          </a:bodyPr>
          <a:lstStyle/>
          <a:p>
            <a:pPr marL="182542" indent="-182542" algn="l">
              <a:spcBef>
                <a:spcPts val="400"/>
              </a:spcBef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864">
              <a:solidFill>
                <a:schemeClr val="tx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9" name="Полилиния 3">
            <a:extLst>
              <a:ext uri="{FF2B5EF4-FFF2-40B4-BE49-F238E27FC236}">
                <a16:creationId xmlns:a16="http://schemas.microsoft.com/office/drawing/2014/main" id="{80E2172A-AA46-540B-67D1-86A0C274608E}"/>
              </a:ext>
            </a:extLst>
          </p:cNvPr>
          <p:cNvSpPr/>
          <p:nvPr userDrawn="1"/>
        </p:nvSpPr>
        <p:spPr bwMode="auto">
          <a:xfrm rot="18900000">
            <a:off x="11337244" y="349128"/>
            <a:ext cx="1709512" cy="1709512"/>
          </a:xfrm>
          <a:custGeom>
            <a:avLst/>
            <a:gdLst>
              <a:gd name="connsiteX0" fmla="*/ 1282134 w 1282134"/>
              <a:gd name="connsiteY0" fmla="*/ 0 h 1282134"/>
              <a:gd name="connsiteX1" fmla="*/ 0 w 1282134"/>
              <a:gd name="connsiteY1" fmla="*/ 1282134 h 1282134"/>
              <a:gd name="connsiteX2" fmla="*/ 0 w 1282134"/>
              <a:gd name="connsiteY2" fmla="*/ 94549 h 1282134"/>
              <a:gd name="connsiteX3" fmla="*/ 94549 w 1282134"/>
              <a:gd name="connsiteY3" fmla="*/ 0 h 12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2134" h="1282134">
                <a:moveTo>
                  <a:pt x="1282134" y="0"/>
                </a:moveTo>
                <a:lnTo>
                  <a:pt x="0" y="1282134"/>
                </a:lnTo>
                <a:lnTo>
                  <a:pt x="0" y="94549"/>
                </a:lnTo>
                <a:cubicBezTo>
                  <a:pt x="0" y="42331"/>
                  <a:pt x="42331" y="0"/>
                  <a:pt x="94549" y="0"/>
                </a:cubicBezTo>
                <a:close/>
              </a:path>
            </a:pathLst>
          </a:custGeom>
          <a:gradFill>
            <a:gsLst>
              <a:gs pos="0">
                <a:srgbClr val="A3D9FF"/>
              </a:gs>
              <a:gs pos="91000">
                <a:srgbClr val="7C90DB"/>
              </a:gs>
            </a:gsLst>
            <a:lin ang="192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848" tIns="30424" rIns="30424" bIns="608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6544" fontAlgn="base">
              <a:spcBef>
                <a:spcPct val="0"/>
              </a:spcBef>
              <a:spcAft>
                <a:spcPct val="0"/>
              </a:spcAft>
            </a:pPr>
            <a:endParaRPr lang="ru-RU" sz="3594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20" name="Рисунок 4">
            <a:extLst>
              <a:ext uri="{FF2B5EF4-FFF2-40B4-BE49-F238E27FC236}">
                <a16:creationId xmlns:a16="http://schemas.microsoft.com/office/drawing/2014/main" id="{9AE8F475-D375-9CD6-1717-A31FF93488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0" y="25400"/>
            <a:ext cx="1347809" cy="198843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84B5B43-A873-CEAC-95EF-F50E5D185B9B}"/>
              </a:ext>
            </a:extLst>
          </p:cNvPr>
          <p:cNvSpPr txBox="1"/>
          <p:nvPr userDrawn="1"/>
        </p:nvSpPr>
        <p:spPr>
          <a:xfrm>
            <a:off x="508004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56F381-0121-1877-20AE-18D2A6EF2C67}"/>
              </a:ext>
            </a:extLst>
          </p:cNvPr>
          <p:cNvSpPr txBox="1"/>
          <p:nvPr userDrawn="1"/>
        </p:nvSpPr>
        <p:spPr>
          <a:xfrm>
            <a:off x="1746421" y="-658417"/>
            <a:ext cx="0" cy="0"/>
          </a:xfrm>
          <a:prstGeom prst="rect">
            <a:avLst/>
          </a:prstGeom>
          <a:noFill/>
        </p:spPr>
        <p:txBody>
          <a:bodyPr wrap="none" lIns="121694" tIns="0" rIns="121694" bIns="0" rtlCol="0" anchor="t" anchorCtr="0">
            <a:noAutofit/>
          </a:bodyPr>
          <a:lstStyle/>
          <a:p>
            <a:pPr marL="182542" indent="-182542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sz="1864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A6CBCF47-6E90-A94D-A527-DDA46AA0477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9" y="6445628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259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 _2 col_texts_img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3" y="251938"/>
            <a:ext cx="10303548" cy="451847"/>
          </a:xfrm>
          <a:prstGeom prst="rect">
            <a:avLst/>
          </a:prstGeom>
        </p:spPr>
        <p:txBody>
          <a:bodyPr/>
          <a:lstStyle>
            <a:lvl1pPr>
              <a:defRPr sz="2928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8" y="708026"/>
            <a:ext cx="10307781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Полилиния 3">
            <a:extLst>
              <a:ext uri="{FF2B5EF4-FFF2-40B4-BE49-F238E27FC236}">
                <a16:creationId xmlns:a16="http://schemas.microsoft.com/office/drawing/2014/main" id="{08178EFC-4C89-E246-BEDE-251153263E47}"/>
              </a:ext>
            </a:extLst>
          </p:cNvPr>
          <p:cNvSpPr/>
          <p:nvPr userDrawn="1"/>
        </p:nvSpPr>
        <p:spPr bwMode="auto">
          <a:xfrm rot="18900000">
            <a:off x="11337244" y="349128"/>
            <a:ext cx="1709512" cy="1709512"/>
          </a:xfrm>
          <a:custGeom>
            <a:avLst/>
            <a:gdLst>
              <a:gd name="connsiteX0" fmla="*/ 1282134 w 1282134"/>
              <a:gd name="connsiteY0" fmla="*/ 0 h 1282134"/>
              <a:gd name="connsiteX1" fmla="*/ 0 w 1282134"/>
              <a:gd name="connsiteY1" fmla="*/ 1282134 h 1282134"/>
              <a:gd name="connsiteX2" fmla="*/ 0 w 1282134"/>
              <a:gd name="connsiteY2" fmla="*/ 94549 h 1282134"/>
              <a:gd name="connsiteX3" fmla="*/ 94549 w 1282134"/>
              <a:gd name="connsiteY3" fmla="*/ 0 h 12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2134" h="1282134">
                <a:moveTo>
                  <a:pt x="1282134" y="0"/>
                </a:moveTo>
                <a:lnTo>
                  <a:pt x="0" y="1282134"/>
                </a:lnTo>
                <a:lnTo>
                  <a:pt x="0" y="94549"/>
                </a:lnTo>
                <a:cubicBezTo>
                  <a:pt x="0" y="42331"/>
                  <a:pt x="42331" y="0"/>
                  <a:pt x="94549" y="0"/>
                </a:cubicBezTo>
                <a:close/>
              </a:path>
            </a:pathLst>
          </a:custGeom>
          <a:gradFill>
            <a:gsLst>
              <a:gs pos="0">
                <a:srgbClr val="A3D9FF"/>
              </a:gs>
              <a:gs pos="91000">
                <a:srgbClr val="7C90DB"/>
              </a:gs>
            </a:gsLst>
            <a:lin ang="192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848" tIns="30424" rIns="30424" bIns="608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6544" fontAlgn="base">
              <a:spcBef>
                <a:spcPct val="0"/>
              </a:spcBef>
              <a:spcAft>
                <a:spcPct val="0"/>
              </a:spcAft>
            </a:pPr>
            <a:endParaRPr lang="ru-RU" sz="3594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40" name="Рисунок 4">
            <a:extLst>
              <a:ext uri="{FF2B5EF4-FFF2-40B4-BE49-F238E27FC236}">
                <a16:creationId xmlns:a16="http://schemas.microsoft.com/office/drawing/2014/main" id="{6FCB9356-9AA1-D141-B612-CD2CBE35BF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0" y="25400"/>
            <a:ext cx="1347809" cy="1988436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4F1FB5B-6459-0C44-A8DA-3FEB0FC13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3453" y="1415100"/>
            <a:ext cx="5263939" cy="83556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29" b="0">
                <a:solidFill>
                  <a:schemeClr val="tx2"/>
                </a:solidFill>
              </a:defRPr>
            </a:lvl1pPr>
            <a:lvl2pPr marL="304237" indent="0">
              <a:buNone/>
              <a:defRPr sz="1331" b="1"/>
            </a:lvl2pPr>
            <a:lvl3pPr marL="608473" indent="0">
              <a:buNone/>
              <a:defRPr sz="1198" b="1"/>
            </a:lvl3pPr>
            <a:lvl4pPr marL="912710" indent="0">
              <a:buNone/>
              <a:defRPr sz="1066" b="1"/>
            </a:lvl4pPr>
            <a:lvl5pPr marL="1216945" indent="0">
              <a:buNone/>
              <a:defRPr sz="1066" b="1"/>
            </a:lvl5pPr>
            <a:lvl6pPr marL="1521182" indent="0">
              <a:buNone/>
              <a:defRPr sz="1066" b="1"/>
            </a:lvl6pPr>
            <a:lvl7pPr marL="1825418" indent="0">
              <a:buNone/>
              <a:defRPr sz="1066" b="1"/>
            </a:lvl7pPr>
            <a:lvl8pPr marL="2129655" indent="0">
              <a:buNone/>
              <a:defRPr sz="1066" b="1"/>
            </a:lvl8pPr>
            <a:lvl9pPr marL="2433891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44816C2-C01D-3744-9DC6-FCA012E542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3453" y="2260600"/>
            <a:ext cx="5263939" cy="391060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29">
                <a:solidFill>
                  <a:schemeClr val="tx1"/>
                </a:solidFill>
              </a:defRPr>
            </a:lvl1pPr>
            <a:lvl2pPr marL="233239" indent="-200797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29">
                <a:solidFill>
                  <a:schemeClr val="tx1"/>
                </a:solidFill>
              </a:defRPr>
            </a:lvl2pPr>
            <a:lvl3pPr marL="608815" indent="-170373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4">
                <a:solidFill>
                  <a:schemeClr val="tx1"/>
                </a:solidFill>
              </a:defRPr>
            </a:lvl3pPr>
            <a:lvl4pPr marL="932915" indent="-162661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597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8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678CD1C-701B-8342-AC82-B480E0DCFFB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80824" y="1405169"/>
            <a:ext cx="5263939" cy="84550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29" b="0">
                <a:solidFill>
                  <a:schemeClr val="tx2"/>
                </a:solidFill>
              </a:defRPr>
            </a:lvl1pPr>
            <a:lvl2pPr marL="304237" indent="0">
              <a:buNone/>
              <a:defRPr sz="1331" b="1"/>
            </a:lvl2pPr>
            <a:lvl3pPr marL="608473" indent="0">
              <a:buNone/>
              <a:defRPr sz="1198" b="1"/>
            </a:lvl3pPr>
            <a:lvl4pPr marL="912710" indent="0">
              <a:buNone/>
              <a:defRPr sz="1066" b="1"/>
            </a:lvl4pPr>
            <a:lvl5pPr marL="1216945" indent="0">
              <a:buNone/>
              <a:defRPr sz="1066" b="1"/>
            </a:lvl5pPr>
            <a:lvl6pPr marL="1521182" indent="0">
              <a:buNone/>
              <a:defRPr sz="1066" b="1"/>
            </a:lvl6pPr>
            <a:lvl7pPr marL="1825418" indent="0">
              <a:buNone/>
              <a:defRPr sz="1066" b="1"/>
            </a:lvl7pPr>
            <a:lvl8pPr marL="2129655" indent="0">
              <a:buNone/>
              <a:defRPr sz="1066" b="1"/>
            </a:lvl8pPr>
            <a:lvl9pPr marL="2433891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D5E1A473-EF75-D645-A73C-7010D5CB5FD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85461" y="2260600"/>
            <a:ext cx="5263939" cy="391060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29">
                <a:solidFill>
                  <a:schemeClr val="tx1"/>
                </a:solidFill>
              </a:defRPr>
            </a:lvl1pPr>
            <a:lvl2pPr marL="233239" indent="-200797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29">
                <a:solidFill>
                  <a:schemeClr val="tx1"/>
                </a:solidFill>
              </a:defRPr>
            </a:lvl2pPr>
            <a:lvl3pPr marL="608815" indent="-170373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4">
                <a:solidFill>
                  <a:schemeClr val="tx1"/>
                </a:solidFill>
              </a:defRPr>
            </a:lvl3pPr>
            <a:lvl4pPr marL="932915" indent="-162661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597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8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9158A1-FF95-BBE8-F464-CB07F838EB9F}"/>
              </a:ext>
            </a:extLst>
          </p:cNvPr>
          <p:cNvSpPr txBox="1"/>
          <p:nvPr userDrawn="1"/>
        </p:nvSpPr>
        <p:spPr>
          <a:xfrm>
            <a:off x="27093" y="2003052"/>
            <a:ext cx="0" cy="0"/>
          </a:xfrm>
          <a:prstGeom prst="rect">
            <a:avLst/>
          </a:prstGeom>
          <a:noFill/>
        </p:spPr>
        <p:txBody>
          <a:bodyPr wrap="none" lIns="121694" tIns="0" rIns="121694" bIns="0" rtlCol="0" anchor="t" anchorCtr="0">
            <a:noAutofit/>
          </a:bodyPr>
          <a:lstStyle/>
          <a:p>
            <a:pPr marL="182542" indent="-182542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sz="1864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2FEA65-8641-24F3-F1D1-FE67D33A21C1}"/>
              </a:ext>
            </a:extLst>
          </p:cNvPr>
          <p:cNvSpPr txBox="1"/>
          <p:nvPr userDrawn="1"/>
        </p:nvSpPr>
        <p:spPr>
          <a:xfrm>
            <a:off x="508004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D4D96CB-8505-1649-9EB8-376A6057E2D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9" y="6445628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550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_col_text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3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2" y="251938"/>
            <a:ext cx="10303551" cy="738664"/>
          </a:xfrm>
          <a:prstGeom prst="rect">
            <a:avLst/>
          </a:prstGeom>
        </p:spPr>
        <p:txBody>
          <a:bodyPr/>
          <a:lstStyle>
            <a:lvl1pPr>
              <a:defRPr sz="2928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FA70ACB4-66A3-2F41-BF7A-36F4A661B34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05794" y="1803399"/>
            <a:ext cx="5820207" cy="4367809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4">
                  <a:lumMod val="75000"/>
                </a:schemeClr>
              </a:buClr>
              <a:defRPr sz="2129">
                <a:solidFill>
                  <a:schemeClr val="tx1"/>
                </a:solidFill>
              </a:defRPr>
            </a:lvl1pPr>
            <a:lvl2pPr marL="233239" indent="-200797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29">
                <a:solidFill>
                  <a:schemeClr val="tx1"/>
                </a:solidFill>
              </a:defRPr>
            </a:lvl2pPr>
            <a:lvl3pPr marL="608815" indent="-170373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4">
                <a:solidFill>
                  <a:schemeClr val="tx1"/>
                </a:solidFill>
              </a:defRPr>
            </a:lvl3pPr>
            <a:lvl4pPr marL="932915" indent="-162661">
              <a:buClr>
                <a:schemeClr val="accent4">
                  <a:lumMod val="75000"/>
                </a:schemeClr>
              </a:buClr>
              <a:defRPr sz="1331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8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B38F9DB6-7AD2-0C46-966A-33BB1A7F82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23264" y="1803401"/>
            <a:ext cx="5080000" cy="436774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7B2153-8C62-B34E-9F3F-4A11CCFD31DB}"/>
              </a:ext>
            </a:extLst>
          </p:cNvPr>
          <p:cNvSpPr txBox="1"/>
          <p:nvPr userDrawn="1"/>
        </p:nvSpPr>
        <p:spPr>
          <a:xfrm>
            <a:off x="508004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2C0623F-2BDA-804A-8FC9-E35A9F37BF7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9" y="6445628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92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half_2_col_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3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251936"/>
            <a:ext cx="5689600" cy="1767366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928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3B50ED0-A856-D147-AE41-3C6939B7953E}"/>
              </a:ext>
            </a:extLst>
          </p:cNvPr>
          <p:cNvCxnSpPr/>
          <p:nvPr userDrawn="1"/>
        </p:nvCxnSpPr>
        <p:spPr>
          <a:xfrm>
            <a:off x="6451600" y="381001"/>
            <a:ext cx="0" cy="574040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27A267-0E3F-3D4C-B143-68BF84D523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8000" y="2260602"/>
            <a:ext cx="5689600" cy="3860799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defRPr sz="2129">
                <a:solidFill>
                  <a:schemeClr val="tx1"/>
                </a:solidFill>
              </a:defRPr>
            </a:lvl1pPr>
            <a:lvl2pPr marL="182542" indent="-182542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29">
                <a:solidFill>
                  <a:schemeClr val="tx1"/>
                </a:solidFill>
              </a:defRPr>
            </a:lvl2pPr>
            <a:lvl3pPr marL="365085" indent="-182542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4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AF8F508-C0F1-174F-A44A-FAF7FF9D2D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202" y="381001"/>
            <a:ext cx="4131348" cy="57404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defRPr sz="2129">
                <a:solidFill>
                  <a:schemeClr val="tx1"/>
                </a:solidFill>
              </a:defRPr>
            </a:lvl1pPr>
            <a:lvl2pPr marL="182542" indent="-182542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29">
                <a:solidFill>
                  <a:schemeClr val="tx1"/>
                </a:solidFill>
              </a:defRPr>
            </a:lvl2pPr>
            <a:lvl3pPr marL="365085" indent="-182542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4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3EF5F9-0FF2-BF05-72E5-F5FFCA8AFA79}"/>
              </a:ext>
            </a:extLst>
          </p:cNvPr>
          <p:cNvSpPr txBox="1"/>
          <p:nvPr userDrawn="1"/>
        </p:nvSpPr>
        <p:spPr>
          <a:xfrm>
            <a:off x="508004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941E710-C839-3F44-8C1B-84774D746D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9" y="6445628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158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17A8AB9-7689-094D-89DA-02A6A863EF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394093A-35F9-604C-913C-38C683FE00D2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1552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7"/>
            <a:ext cx="10303551" cy="738664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689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-Subtitle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7"/>
            <a:ext cx="10303551" cy="482600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0A0DBE-8C72-2C46-85D9-4957A3095E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9" y="708026"/>
            <a:ext cx="10303551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302F32-B0E8-8E4C-9680-F92FB05E768E}"/>
              </a:ext>
            </a:extLst>
          </p:cNvPr>
          <p:cNvSpPr txBox="1"/>
          <p:nvPr userDrawn="1"/>
        </p:nvSpPr>
        <p:spPr>
          <a:xfrm>
            <a:off x="5960533" y="-592667"/>
            <a:ext cx="0" cy="0"/>
          </a:xfrm>
          <a:prstGeom prst="rect">
            <a:avLst/>
          </a:prstGeom>
          <a:noFill/>
        </p:spPr>
        <p:txBody>
          <a:bodyPr wrap="none" lIns="60904" tIns="0" rIns="60904" bIns="0" rtlCol="0" anchor="t" anchorCtr="0">
            <a:noAutofit/>
          </a:bodyPr>
          <a:lstStyle/>
          <a:p>
            <a:pPr marL="182711" indent="-182711" algn="l">
              <a:spcBef>
                <a:spcPts val="4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sz="1865">
              <a:solidFill>
                <a:schemeClr val="tx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4B5EB3-E483-6880-30EE-93A1E8615714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6BE898-F85B-9049-BB93-6C7F81E9FE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53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-Subtitle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2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7"/>
            <a:ext cx="10303551" cy="482600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0A0DBE-8C72-2C46-85D9-4957A3095E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9" y="708026"/>
            <a:ext cx="10303551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302F32-B0E8-8E4C-9680-F92FB05E768E}"/>
              </a:ext>
            </a:extLst>
          </p:cNvPr>
          <p:cNvSpPr txBox="1"/>
          <p:nvPr userDrawn="1"/>
        </p:nvSpPr>
        <p:spPr>
          <a:xfrm>
            <a:off x="5960533" y="-592667"/>
            <a:ext cx="0" cy="0"/>
          </a:xfrm>
          <a:prstGeom prst="rect">
            <a:avLst/>
          </a:prstGeom>
          <a:noFill/>
        </p:spPr>
        <p:txBody>
          <a:bodyPr wrap="none" lIns="60904" tIns="0" rIns="60904" bIns="0" rtlCol="0" anchor="t" anchorCtr="0">
            <a:noAutofit/>
          </a:bodyPr>
          <a:lstStyle/>
          <a:p>
            <a:pPr marL="182711" indent="-182711" algn="l">
              <a:spcBef>
                <a:spcPts val="4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sz="1865">
              <a:solidFill>
                <a:schemeClr val="tx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4B5EB3-E483-6880-30EE-93A1E8615714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F0D3E8A-3EFF-384C-B9A7-605A1C0189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6285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 Title and 1 col text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2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7"/>
            <a:ext cx="10303551" cy="738664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5274B-0616-8346-95AF-ABD7FF1E81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000" y="1701800"/>
            <a:ext cx="10303933" cy="4368800"/>
          </a:xfrm>
          <a:prstGeom prst="rect">
            <a:avLst/>
          </a:prstGeom>
        </p:spPr>
        <p:txBody>
          <a:bodyPr/>
          <a:lstStyle>
            <a:lvl1pPr>
              <a:spcAft>
                <a:spcPts val="400"/>
              </a:spcAft>
              <a:defRPr sz="2131">
                <a:solidFill>
                  <a:schemeClr val="tx1"/>
                </a:solidFill>
              </a:defRPr>
            </a:lvl1pPr>
            <a:lvl2pPr marL="182711" indent="-182711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365422" indent="-182711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6E967B-DD0B-AC5B-76A1-4C3FDFF8EAE7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041360F-861C-A04F-9D18-5BD14E06C09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704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Sub 2_col_1_Img_1_text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2" y="251937"/>
            <a:ext cx="10303548" cy="451847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EB02CC0C-B2AB-214B-9D70-B15F014545C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03860" y="1803399"/>
            <a:ext cx="4973741" cy="4367809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599">
                <a:solidFill>
                  <a:schemeClr val="tx1"/>
                </a:solidFill>
              </a:defRPr>
            </a:lvl3pPr>
            <a:lvl4pPr marL="933778" indent="-16281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defRPr sz="1332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7" y="708026"/>
            <a:ext cx="10303549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EA8437-B1C2-5445-B172-632CC876EA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8000" y="1803401"/>
            <a:ext cx="5486400" cy="436774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F08ACE-B4CC-C308-E91E-30FCDFBA8AAD}"/>
              </a:ext>
            </a:extLst>
          </p:cNvPr>
          <p:cNvSpPr txBox="1"/>
          <p:nvPr userDrawn="1"/>
        </p:nvSpPr>
        <p:spPr>
          <a:xfrm>
            <a:off x="6691745" y="-498763"/>
            <a:ext cx="0" cy="0"/>
          </a:xfrm>
          <a:prstGeom prst="rect">
            <a:avLst/>
          </a:prstGeom>
          <a:noFill/>
        </p:spPr>
        <p:txBody>
          <a:bodyPr wrap="none" lIns="60904" tIns="0" rIns="60904" bIns="0" rtlCol="0" anchor="t" anchorCtr="0">
            <a:noAutofit/>
          </a:bodyPr>
          <a:lstStyle/>
          <a:p>
            <a:pPr marL="182711" indent="-182711" algn="l">
              <a:spcBef>
                <a:spcPts val="400"/>
              </a:spcBef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865">
              <a:solidFill>
                <a:schemeClr val="tx1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14" name="Рисунок 4">
            <a:extLst>
              <a:ext uri="{FF2B5EF4-FFF2-40B4-BE49-F238E27FC236}">
                <a16:creationId xmlns:a16="http://schemas.microsoft.com/office/drawing/2014/main" id="{71061577-DAF5-A877-B2B0-8D60223275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49" y="25400"/>
            <a:ext cx="1347809" cy="19884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E90E0B-681A-B315-22A4-B8B834B131A6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D6AFCDF-7398-424D-9054-ABD5896EB95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066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-Subtitle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7"/>
            <a:ext cx="10303551" cy="482600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0A0DBE-8C72-2C46-85D9-4957A3095E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9" y="708026"/>
            <a:ext cx="10303551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302F32-B0E8-8E4C-9680-F92FB05E768E}"/>
              </a:ext>
            </a:extLst>
          </p:cNvPr>
          <p:cNvSpPr txBox="1"/>
          <p:nvPr userDrawn="1"/>
        </p:nvSpPr>
        <p:spPr>
          <a:xfrm>
            <a:off x="5960533" y="-592667"/>
            <a:ext cx="0" cy="0"/>
          </a:xfrm>
          <a:prstGeom prst="rect">
            <a:avLst/>
          </a:prstGeom>
          <a:noFill/>
        </p:spPr>
        <p:txBody>
          <a:bodyPr wrap="none" lIns="60904" tIns="0" rIns="60904" bIns="0" rtlCol="0" anchor="t" anchorCtr="0">
            <a:noAutofit/>
          </a:bodyPr>
          <a:lstStyle/>
          <a:p>
            <a:pPr marL="182711" indent="-182711" algn="l">
              <a:spcBef>
                <a:spcPts val="4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sz="1865">
              <a:solidFill>
                <a:schemeClr val="tx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4B5EB3-E483-6880-30EE-93A1E8615714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6BE898-F85B-9049-BB93-6C7F81E9FE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53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_2 col_texts_imgs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2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7"/>
            <a:ext cx="10303551" cy="451847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23907AD1-29EF-9549-8C8A-1A744E372F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3452" y="1415100"/>
            <a:ext cx="5263939" cy="83556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31" b="0">
                <a:solidFill>
                  <a:schemeClr val="tx2"/>
                </a:solidFill>
              </a:defRPr>
            </a:lvl1pPr>
            <a:lvl2pPr marL="304518" indent="0">
              <a:buNone/>
              <a:defRPr sz="1332" b="1"/>
            </a:lvl2pPr>
            <a:lvl3pPr marL="609036" indent="0">
              <a:buNone/>
              <a:defRPr sz="1199" b="1"/>
            </a:lvl3pPr>
            <a:lvl4pPr marL="913554" indent="0">
              <a:buNone/>
              <a:defRPr sz="1066" b="1"/>
            </a:lvl4pPr>
            <a:lvl5pPr marL="1218072" indent="0">
              <a:buNone/>
              <a:defRPr sz="1066" b="1"/>
            </a:lvl5pPr>
            <a:lvl6pPr marL="1522590" indent="0">
              <a:buNone/>
              <a:defRPr sz="1066" b="1"/>
            </a:lvl6pPr>
            <a:lvl7pPr marL="1827108" indent="0">
              <a:buNone/>
              <a:defRPr sz="1066" b="1"/>
            </a:lvl7pPr>
            <a:lvl8pPr marL="2131626" indent="0">
              <a:buNone/>
              <a:defRPr sz="1066" b="1"/>
            </a:lvl8pPr>
            <a:lvl9pPr marL="2436144" indent="0">
              <a:buNone/>
              <a:defRPr sz="1066" b="1"/>
            </a:lvl9pPr>
          </a:lstStyle>
          <a:p>
            <a:pPr lvl="0"/>
            <a:r>
              <a:rPr lang="en-US"/>
              <a:t>Delete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4B667DDE-1ABB-1445-A81D-E7B6E1187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3452" y="2260600"/>
            <a:ext cx="5263939" cy="391060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933778" indent="-16281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599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AB4D6A7-1C3A-0F40-9842-F2CF5BE58A6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80823" y="1405167"/>
            <a:ext cx="5263939" cy="84550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31" b="0">
                <a:solidFill>
                  <a:schemeClr val="tx2"/>
                </a:solidFill>
              </a:defRPr>
            </a:lvl1pPr>
            <a:lvl2pPr marL="304518" indent="0">
              <a:buNone/>
              <a:defRPr sz="1332" b="1"/>
            </a:lvl2pPr>
            <a:lvl3pPr marL="609036" indent="0">
              <a:buNone/>
              <a:defRPr sz="1199" b="1"/>
            </a:lvl3pPr>
            <a:lvl4pPr marL="913554" indent="0">
              <a:buNone/>
              <a:defRPr sz="1066" b="1"/>
            </a:lvl4pPr>
            <a:lvl5pPr marL="1218072" indent="0">
              <a:buNone/>
              <a:defRPr sz="1066" b="1"/>
            </a:lvl5pPr>
            <a:lvl6pPr marL="1522590" indent="0">
              <a:buNone/>
              <a:defRPr sz="1066" b="1"/>
            </a:lvl6pPr>
            <a:lvl7pPr marL="1827108" indent="0">
              <a:buNone/>
              <a:defRPr sz="1066" b="1"/>
            </a:lvl7pPr>
            <a:lvl8pPr marL="2131626" indent="0">
              <a:buNone/>
              <a:defRPr sz="1066" b="1"/>
            </a:lvl8pPr>
            <a:lvl9pPr marL="2436144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EB02CC0C-B2AB-214B-9D70-B15F014545C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85460" y="2260600"/>
            <a:ext cx="5263939" cy="391060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933778" indent="-16281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599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9" y="708026"/>
            <a:ext cx="10303551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095C3A-58B8-9B53-C59D-832CA4BE0933}"/>
              </a:ext>
            </a:extLst>
          </p:cNvPr>
          <p:cNvSpPr txBox="1"/>
          <p:nvPr userDrawn="1"/>
        </p:nvSpPr>
        <p:spPr>
          <a:xfrm>
            <a:off x="-866987" y="744377"/>
            <a:ext cx="0" cy="0"/>
          </a:xfrm>
          <a:prstGeom prst="rect">
            <a:avLst/>
          </a:prstGeom>
          <a:noFill/>
        </p:spPr>
        <p:txBody>
          <a:bodyPr wrap="none" lIns="121807" tIns="0" rIns="121807" bIns="0" rtlCol="0" anchor="t" anchorCtr="0">
            <a:noAutofit/>
          </a:bodyPr>
          <a:lstStyle/>
          <a:p>
            <a:pPr marL="182711" indent="-182711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sz="1865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24093B-FC82-543C-D20B-72AFC148DB5D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3A31E35-965F-4E42-B101-A23CB839ACE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040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_2 col_texts_imgs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2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7"/>
            <a:ext cx="10303551" cy="451847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23907AD1-29EF-9549-8C8A-1A744E372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3452" y="1415100"/>
            <a:ext cx="5263939" cy="83556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31" b="0">
                <a:solidFill>
                  <a:schemeClr val="tx2"/>
                </a:solidFill>
              </a:defRPr>
            </a:lvl1pPr>
            <a:lvl2pPr marL="304518" indent="0">
              <a:buNone/>
              <a:defRPr sz="1332" b="1"/>
            </a:lvl2pPr>
            <a:lvl3pPr marL="609036" indent="0">
              <a:buNone/>
              <a:defRPr sz="1199" b="1"/>
            </a:lvl3pPr>
            <a:lvl4pPr marL="913554" indent="0">
              <a:buNone/>
              <a:defRPr sz="1066" b="1"/>
            </a:lvl4pPr>
            <a:lvl5pPr marL="1218072" indent="0">
              <a:buNone/>
              <a:defRPr sz="1066" b="1"/>
            </a:lvl5pPr>
            <a:lvl6pPr marL="1522590" indent="0">
              <a:buNone/>
              <a:defRPr sz="1066" b="1"/>
            </a:lvl6pPr>
            <a:lvl7pPr marL="1827108" indent="0">
              <a:buNone/>
              <a:defRPr sz="1066" b="1"/>
            </a:lvl7pPr>
            <a:lvl8pPr marL="2131626" indent="0">
              <a:buNone/>
              <a:defRPr sz="1066" b="1"/>
            </a:lvl8pPr>
            <a:lvl9pPr marL="2436144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AB4D6A7-1C3A-0F40-9842-F2CF5BE58A6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80823" y="1405167"/>
            <a:ext cx="5263939" cy="84550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31" b="0">
                <a:solidFill>
                  <a:schemeClr val="tx2"/>
                </a:solidFill>
              </a:defRPr>
            </a:lvl1pPr>
            <a:lvl2pPr marL="304518" indent="0">
              <a:buNone/>
              <a:defRPr sz="1332" b="1"/>
            </a:lvl2pPr>
            <a:lvl3pPr marL="609036" indent="0">
              <a:buNone/>
              <a:defRPr sz="1199" b="1"/>
            </a:lvl3pPr>
            <a:lvl4pPr marL="913554" indent="0">
              <a:buNone/>
              <a:defRPr sz="1066" b="1"/>
            </a:lvl4pPr>
            <a:lvl5pPr marL="1218072" indent="0">
              <a:buNone/>
              <a:defRPr sz="1066" b="1"/>
            </a:lvl5pPr>
            <a:lvl6pPr marL="1522590" indent="0">
              <a:buNone/>
              <a:defRPr sz="1066" b="1"/>
            </a:lvl6pPr>
            <a:lvl7pPr marL="1827108" indent="0">
              <a:buNone/>
              <a:defRPr sz="1066" b="1"/>
            </a:lvl7pPr>
            <a:lvl8pPr marL="2131626" indent="0">
              <a:buNone/>
              <a:defRPr sz="1066" b="1"/>
            </a:lvl8pPr>
            <a:lvl9pPr marL="2436144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9" y="708026"/>
            <a:ext cx="10303551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095C3A-58B8-9B53-C59D-832CA4BE0933}"/>
              </a:ext>
            </a:extLst>
          </p:cNvPr>
          <p:cNvSpPr txBox="1"/>
          <p:nvPr userDrawn="1"/>
        </p:nvSpPr>
        <p:spPr>
          <a:xfrm>
            <a:off x="-866987" y="744377"/>
            <a:ext cx="0" cy="0"/>
          </a:xfrm>
          <a:prstGeom prst="rect">
            <a:avLst/>
          </a:prstGeom>
          <a:noFill/>
        </p:spPr>
        <p:txBody>
          <a:bodyPr wrap="none" lIns="121807" tIns="0" rIns="121807" bIns="0" rtlCol="0" anchor="t" anchorCtr="0">
            <a:noAutofit/>
          </a:bodyPr>
          <a:lstStyle/>
          <a:p>
            <a:pPr marL="182711" indent="-182711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sz="1865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815EB3-AE04-DF6E-7183-6CF40AE57FF3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322E90-FFCC-A39F-370E-1B3115F734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67" y="2250050"/>
            <a:ext cx="5264151" cy="371554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131">
                <a:solidFill>
                  <a:schemeClr val="tx1"/>
                </a:solidFill>
              </a:defRPr>
            </a:lvl1pPr>
            <a:lvl2pPr marL="243614" indent="-243614">
              <a:lnSpc>
                <a:spcPct val="90000"/>
              </a:lnSpc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487229" indent="-243614">
              <a:lnSpc>
                <a:spcPct val="90000"/>
              </a:lnSpc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730843" indent="-243614">
              <a:lnSpc>
                <a:spcPct val="90000"/>
              </a:lnSpc>
              <a:buClr>
                <a:schemeClr val="accent4"/>
              </a:buClr>
              <a:buSzPct val="100000"/>
              <a:defRPr sz="1599">
                <a:solidFill>
                  <a:schemeClr val="tx1"/>
                </a:solidFill>
              </a:defRPr>
            </a:lvl4pPr>
            <a:lvl5pPr marL="974458" indent="-243614">
              <a:lnSpc>
                <a:spcPct val="90000"/>
              </a:lnSpc>
              <a:buClr>
                <a:schemeClr val="accent4"/>
              </a:buClr>
              <a:buSzPct val="100000"/>
              <a:defRPr sz="15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A936315-7491-54F2-AC7D-4358FF8310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73586" y="2250050"/>
            <a:ext cx="5264151" cy="371554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131">
                <a:solidFill>
                  <a:schemeClr val="tx1"/>
                </a:solidFill>
              </a:defRPr>
            </a:lvl1pPr>
            <a:lvl2pPr marL="243614" indent="-243614">
              <a:lnSpc>
                <a:spcPct val="90000"/>
              </a:lnSpc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487229" indent="-243614">
              <a:lnSpc>
                <a:spcPct val="90000"/>
              </a:lnSpc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730843" indent="-243614">
              <a:lnSpc>
                <a:spcPct val="90000"/>
              </a:lnSpc>
              <a:buClr>
                <a:schemeClr val="accent4"/>
              </a:buClr>
              <a:buSzPct val="100000"/>
              <a:defRPr sz="1599">
                <a:solidFill>
                  <a:schemeClr val="tx1"/>
                </a:solidFill>
              </a:defRPr>
            </a:lvl4pPr>
            <a:lvl5pPr marL="974458" indent="-243614">
              <a:lnSpc>
                <a:spcPct val="90000"/>
              </a:lnSpc>
              <a:buClr>
                <a:schemeClr val="accent4"/>
              </a:buClr>
              <a:buSzPct val="100000"/>
              <a:defRPr sz="15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3511252-B995-9C4B-8A3E-505D0F4E25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004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_Sub_1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7"/>
            <a:ext cx="10303548" cy="451847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8" y="708026"/>
            <a:ext cx="10307781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Полилиния 3">
            <a:extLst>
              <a:ext uri="{FF2B5EF4-FFF2-40B4-BE49-F238E27FC236}">
                <a16:creationId xmlns:a16="http://schemas.microsoft.com/office/drawing/2014/main" id="{DBCB2487-18AD-7B22-14D5-5C53553EFA98}"/>
              </a:ext>
            </a:extLst>
          </p:cNvPr>
          <p:cNvSpPr/>
          <p:nvPr userDrawn="1"/>
        </p:nvSpPr>
        <p:spPr bwMode="auto">
          <a:xfrm rot="18900000">
            <a:off x="11337244" y="349127"/>
            <a:ext cx="1709512" cy="1709512"/>
          </a:xfrm>
          <a:custGeom>
            <a:avLst/>
            <a:gdLst>
              <a:gd name="connsiteX0" fmla="*/ 1282134 w 1282134"/>
              <a:gd name="connsiteY0" fmla="*/ 0 h 1282134"/>
              <a:gd name="connsiteX1" fmla="*/ 0 w 1282134"/>
              <a:gd name="connsiteY1" fmla="*/ 1282134 h 1282134"/>
              <a:gd name="connsiteX2" fmla="*/ 0 w 1282134"/>
              <a:gd name="connsiteY2" fmla="*/ 94549 h 1282134"/>
              <a:gd name="connsiteX3" fmla="*/ 94549 w 1282134"/>
              <a:gd name="connsiteY3" fmla="*/ 0 h 12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2134" h="1282134">
                <a:moveTo>
                  <a:pt x="1282134" y="0"/>
                </a:moveTo>
                <a:lnTo>
                  <a:pt x="0" y="1282134"/>
                </a:lnTo>
                <a:lnTo>
                  <a:pt x="0" y="94549"/>
                </a:lnTo>
                <a:cubicBezTo>
                  <a:pt x="0" y="42331"/>
                  <a:pt x="42331" y="0"/>
                  <a:pt x="94549" y="0"/>
                </a:cubicBezTo>
                <a:close/>
              </a:path>
            </a:pathLst>
          </a:custGeom>
          <a:gradFill>
            <a:gsLst>
              <a:gs pos="0">
                <a:srgbClr val="A3D9FF"/>
              </a:gs>
              <a:gs pos="91000">
                <a:srgbClr val="7C90DB"/>
              </a:gs>
            </a:gsLst>
            <a:lin ang="192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04" tIns="30452" rIns="30452" bIns="609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7671" fontAlgn="base">
              <a:spcBef>
                <a:spcPct val="0"/>
              </a:spcBef>
              <a:spcAft>
                <a:spcPct val="0"/>
              </a:spcAft>
            </a:pPr>
            <a:endParaRPr lang="ru-RU" sz="3597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15" name="Рисунок 4">
            <a:extLst>
              <a:ext uri="{FF2B5EF4-FFF2-40B4-BE49-F238E27FC236}">
                <a16:creationId xmlns:a16="http://schemas.microsoft.com/office/drawing/2014/main" id="{514775F4-F8F8-9F78-15FC-BFADC29C87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49" y="25400"/>
            <a:ext cx="1347809" cy="19884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C49EF1-F922-B9F0-B215-67F71859F584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59B093-2235-BF4E-91D7-88021D972E5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4675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_Sub_1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7"/>
            <a:ext cx="10303548" cy="451847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EB02CC0C-B2AB-214B-9D70-B15F014545C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03768" y="1483536"/>
            <a:ext cx="10307781" cy="468767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933778" indent="-162812">
              <a:buClr>
                <a:schemeClr val="accent4"/>
              </a:buClr>
              <a:defRPr sz="1332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8" y="708026"/>
            <a:ext cx="10307781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Полилиния 3">
            <a:extLst>
              <a:ext uri="{FF2B5EF4-FFF2-40B4-BE49-F238E27FC236}">
                <a16:creationId xmlns:a16="http://schemas.microsoft.com/office/drawing/2014/main" id="{DBCB2487-18AD-7B22-14D5-5C53553EFA98}"/>
              </a:ext>
            </a:extLst>
          </p:cNvPr>
          <p:cNvSpPr/>
          <p:nvPr userDrawn="1"/>
        </p:nvSpPr>
        <p:spPr bwMode="auto">
          <a:xfrm rot="18900000">
            <a:off x="11337244" y="349127"/>
            <a:ext cx="1709512" cy="1709512"/>
          </a:xfrm>
          <a:custGeom>
            <a:avLst/>
            <a:gdLst>
              <a:gd name="connsiteX0" fmla="*/ 1282134 w 1282134"/>
              <a:gd name="connsiteY0" fmla="*/ 0 h 1282134"/>
              <a:gd name="connsiteX1" fmla="*/ 0 w 1282134"/>
              <a:gd name="connsiteY1" fmla="*/ 1282134 h 1282134"/>
              <a:gd name="connsiteX2" fmla="*/ 0 w 1282134"/>
              <a:gd name="connsiteY2" fmla="*/ 94549 h 1282134"/>
              <a:gd name="connsiteX3" fmla="*/ 94549 w 1282134"/>
              <a:gd name="connsiteY3" fmla="*/ 0 h 12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2134" h="1282134">
                <a:moveTo>
                  <a:pt x="1282134" y="0"/>
                </a:moveTo>
                <a:lnTo>
                  <a:pt x="0" y="1282134"/>
                </a:lnTo>
                <a:lnTo>
                  <a:pt x="0" y="94549"/>
                </a:lnTo>
                <a:cubicBezTo>
                  <a:pt x="0" y="42331"/>
                  <a:pt x="42331" y="0"/>
                  <a:pt x="94549" y="0"/>
                </a:cubicBezTo>
                <a:close/>
              </a:path>
            </a:pathLst>
          </a:custGeom>
          <a:gradFill>
            <a:gsLst>
              <a:gs pos="0">
                <a:srgbClr val="A3D9FF"/>
              </a:gs>
              <a:gs pos="91000">
                <a:srgbClr val="7C90DB"/>
              </a:gs>
            </a:gsLst>
            <a:lin ang="192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04" tIns="30452" rIns="30452" bIns="609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7671" fontAlgn="base">
              <a:spcBef>
                <a:spcPct val="0"/>
              </a:spcBef>
              <a:spcAft>
                <a:spcPct val="0"/>
              </a:spcAft>
            </a:pPr>
            <a:endParaRPr lang="ru-RU" sz="3597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15" name="Рисунок 4">
            <a:extLst>
              <a:ext uri="{FF2B5EF4-FFF2-40B4-BE49-F238E27FC236}">
                <a16:creationId xmlns:a16="http://schemas.microsoft.com/office/drawing/2014/main" id="{514775F4-F8F8-9F78-15FC-BFADC29C87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49" y="25400"/>
            <a:ext cx="1347809" cy="19884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C49EF1-F922-B9F0-B215-67F71859F584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5E004F8-5354-0B4D-B6DD-915DBB9C067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958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Sub 2_col_1_Img_1_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2" y="251937"/>
            <a:ext cx="10303548" cy="451847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EB02CC0C-B2AB-214B-9D70-B15F014545C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03860" y="1803399"/>
            <a:ext cx="4973741" cy="4367809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599">
                <a:solidFill>
                  <a:schemeClr val="tx1"/>
                </a:solidFill>
              </a:defRPr>
            </a:lvl3pPr>
            <a:lvl4pPr marL="933778" indent="-16281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defRPr sz="1332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7" y="708026"/>
            <a:ext cx="10303549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EA8437-B1C2-5445-B172-632CC876EA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8000" y="1803401"/>
            <a:ext cx="5486400" cy="436774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F08ACE-B4CC-C308-E91E-30FCDFBA8AAD}"/>
              </a:ext>
            </a:extLst>
          </p:cNvPr>
          <p:cNvSpPr txBox="1"/>
          <p:nvPr userDrawn="1"/>
        </p:nvSpPr>
        <p:spPr>
          <a:xfrm>
            <a:off x="6691745" y="-498763"/>
            <a:ext cx="0" cy="0"/>
          </a:xfrm>
          <a:prstGeom prst="rect">
            <a:avLst/>
          </a:prstGeom>
          <a:noFill/>
        </p:spPr>
        <p:txBody>
          <a:bodyPr wrap="none" lIns="60904" tIns="0" rIns="60904" bIns="0" rtlCol="0" anchor="t" anchorCtr="0">
            <a:noAutofit/>
          </a:bodyPr>
          <a:lstStyle/>
          <a:p>
            <a:pPr marL="182711" indent="-182711" algn="l">
              <a:spcBef>
                <a:spcPts val="400"/>
              </a:spcBef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865">
              <a:solidFill>
                <a:schemeClr val="tx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Полилиния 3">
            <a:extLst>
              <a:ext uri="{FF2B5EF4-FFF2-40B4-BE49-F238E27FC236}">
                <a16:creationId xmlns:a16="http://schemas.microsoft.com/office/drawing/2014/main" id="{39841C1E-BEE4-DCF3-F288-34CF33CF7AE8}"/>
              </a:ext>
            </a:extLst>
          </p:cNvPr>
          <p:cNvSpPr/>
          <p:nvPr userDrawn="1"/>
        </p:nvSpPr>
        <p:spPr bwMode="auto">
          <a:xfrm rot="18900000">
            <a:off x="11337244" y="349127"/>
            <a:ext cx="1709512" cy="1709512"/>
          </a:xfrm>
          <a:custGeom>
            <a:avLst/>
            <a:gdLst>
              <a:gd name="connsiteX0" fmla="*/ 1282134 w 1282134"/>
              <a:gd name="connsiteY0" fmla="*/ 0 h 1282134"/>
              <a:gd name="connsiteX1" fmla="*/ 0 w 1282134"/>
              <a:gd name="connsiteY1" fmla="*/ 1282134 h 1282134"/>
              <a:gd name="connsiteX2" fmla="*/ 0 w 1282134"/>
              <a:gd name="connsiteY2" fmla="*/ 94549 h 1282134"/>
              <a:gd name="connsiteX3" fmla="*/ 94549 w 1282134"/>
              <a:gd name="connsiteY3" fmla="*/ 0 h 12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2134" h="1282134">
                <a:moveTo>
                  <a:pt x="1282134" y="0"/>
                </a:moveTo>
                <a:lnTo>
                  <a:pt x="0" y="1282134"/>
                </a:lnTo>
                <a:lnTo>
                  <a:pt x="0" y="94549"/>
                </a:lnTo>
                <a:cubicBezTo>
                  <a:pt x="0" y="42331"/>
                  <a:pt x="42331" y="0"/>
                  <a:pt x="94549" y="0"/>
                </a:cubicBezTo>
                <a:close/>
              </a:path>
            </a:pathLst>
          </a:custGeom>
          <a:gradFill>
            <a:gsLst>
              <a:gs pos="0">
                <a:srgbClr val="A3D9FF"/>
              </a:gs>
              <a:gs pos="91000">
                <a:srgbClr val="7C90DB"/>
              </a:gs>
            </a:gsLst>
            <a:lin ang="192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04" tIns="30452" rIns="30452" bIns="609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7671" fontAlgn="base">
              <a:spcBef>
                <a:spcPct val="0"/>
              </a:spcBef>
              <a:spcAft>
                <a:spcPct val="0"/>
              </a:spcAft>
            </a:pPr>
            <a:endParaRPr lang="ru-RU" sz="3597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14" name="Рисунок 4">
            <a:extLst>
              <a:ext uri="{FF2B5EF4-FFF2-40B4-BE49-F238E27FC236}">
                <a16:creationId xmlns:a16="http://schemas.microsoft.com/office/drawing/2014/main" id="{71061577-DAF5-A877-B2B0-8D60223275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49" y="25400"/>
            <a:ext cx="1347809" cy="19884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E90E0B-681A-B315-22A4-B8B834B131A6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15DA1D4-5984-014C-A8C9-3C40AB33D76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73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2 columns_with blu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Полилиния 3">
            <a:extLst>
              <a:ext uri="{FF2B5EF4-FFF2-40B4-BE49-F238E27FC236}">
                <a16:creationId xmlns:a16="http://schemas.microsoft.com/office/drawing/2014/main" id="{0415BDA2-57A2-C44F-AE11-6F998AE53973}"/>
              </a:ext>
            </a:extLst>
          </p:cNvPr>
          <p:cNvSpPr/>
          <p:nvPr userDrawn="1"/>
        </p:nvSpPr>
        <p:spPr bwMode="auto">
          <a:xfrm rot="18900000">
            <a:off x="11337244" y="349127"/>
            <a:ext cx="1709512" cy="1709512"/>
          </a:xfrm>
          <a:custGeom>
            <a:avLst/>
            <a:gdLst>
              <a:gd name="connsiteX0" fmla="*/ 1282134 w 1282134"/>
              <a:gd name="connsiteY0" fmla="*/ 0 h 1282134"/>
              <a:gd name="connsiteX1" fmla="*/ 0 w 1282134"/>
              <a:gd name="connsiteY1" fmla="*/ 1282134 h 1282134"/>
              <a:gd name="connsiteX2" fmla="*/ 0 w 1282134"/>
              <a:gd name="connsiteY2" fmla="*/ 94549 h 1282134"/>
              <a:gd name="connsiteX3" fmla="*/ 94549 w 1282134"/>
              <a:gd name="connsiteY3" fmla="*/ 0 h 12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2134" h="1282134">
                <a:moveTo>
                  <a:pt x="1282134" y="0"/>
                </a:moveTo>
                <a:lnTo>
                  <a:pt x="0" y="1282134"/>
                </a:lnTo>
                <a:lnTo>
                  <a:pt x="0" y="94549"/>
                </a:lnTo>
                <a:cubicBezTo>
                  <a:pt x="0" y="42331"/>
                  <a:pt x="42331" y="0"/>
                  <a:pt x="94549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04" tIns="30452" rIns="30452" bIns="609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7671" fontAlgn="base">
              <a:spcBef>
                <a:spcPct val="0"/>
              </a:spcBef>
              <a:spcAft>
                <a:spcPct val="0"/>
              </a:spcAft>
            </a:pPr>
            <a:endParaRPr lang="ru-RU" sz="3597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4316BE15-8EFD-A742-BCB2-FC4E9E708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6"/>
            <a:ext cx="10303548" cy="502308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F2A84FF-F71C-9D40-A172-1259C38B6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3452" y="1415100"/>
            <a:ext cx="5263939" cy="83556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31" b="0">
                <a:solidFill>
                  <a:schemeClr val="tx2"/>
                </a:solidFill>
              </a:defRPr>
            </a:lvl1pPr>
            <a:lvl2pPr marL="304518" indent="0">
              <a:buNone/>
              <a:defRPr sz="1332" b="1"/>
            </a:lvl2pPr>
            <a:lvl3pPr marL="609036" indent="0">
              <a:buNone/>
              <a:defRPr sz="1199" b="1"/>
            </a:lvl3pPr>
            <a:lvl4pPr marL="913554" indent="0">
              <a:buNone/>
              <a:defRPr sz="1066" b="1"/>
            </a:lvl4pPr>
            <a:lvl5pPr marL="1218072" indent="0">
              <a:buNone/>
              <a:defRPr sz="1066" b="1"/>
            </a:lvl5pPr>
            <a:lvl6pPr marL="1522590" indent="0">
              <a:buNone/>
              <a:defRPr sz="1066" b="1"/>
            </a:lvl6pPr>
            <a:lvl7pPr marL="1827108" indent="0">
              <a:buNone/>
              <a:defRPr sz="1066" b="1"/>
            </a:lvl7pPr>
            <a:lvl8pPr marL="2131626" indent="0">
              <a:buNone/>
              <a:defRPr sz="1066" b="1"/>
            </a:lvl8pPr>
            <a:lvl9pPr marL="2436144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8BE7C3B-9F0E-F446-9D3B-3ABCAD9426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3452" y="2260600"/>
            <a:ext cx="5263939" cy="391060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933778" indent="-16281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599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B45F5ED-5CEB-4541-AFDF-AD843F4CE87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80823" y="1405167"/>
            <a:ext cx="5263939" cy="84550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31" b="0">
                <a:solidFill>
                  <a:schemeClr val="tx2"/>
                </a:solidFill>
              </a:defRPr>
            </a:lvl1pPr>
            <a:lvl2pPr marL="304518" indent="0">
              <a:buNone/>
              <a:defRPr sz="1332" b="1"/>
            </a:lvl2pPr>
            <a:lvl3pPr marL="609036" indent="0">
              <a:buNone/>
              <a:defRPr sz="1199" b="1"/>
            </a:lvl3pPr>
            <a:lvl4pPr marL="913554" indent="0">
              <a:buNone/>
              <a:defRPr sz="1066" b="1"/>
            </a:lvl4pPr>
            <a:lvl5pPr marL="1218072" indent="0">
              <a:buNone/>
              <a:defRPr sz="1066" b="1"/>
            </a:lvl5pPr>
            <a:lvl6pPr marL="1522590" indent="0">
              <a:buNone/>
              <a:defRPr sz="1066" b="1"/>
            </a:lvl6pPr>
            <a:lvl7pPr marL="1827108" indent="0">
              <a:buNone/>
              <a:defRPr sz="1066" b="1"/>
            </a:lvl7pPr>
            <a:lvl8pPr marL="2131626" indent="0">
              <a:buNone/>
              <a:defRPr sz="1066" b="1"/>
            </a:lvl8pPr>
            <a:lvl9pPr marL="2436144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295E99EF-0860-B249-9183-878D5ED2F5D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85460" y="2260600"/>
            <a:ext cx="5263939" cy="391060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933778" indent="-16281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599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DD5B8E-BC6C-16F6-DA5C-403906973FD4}"/>
              </a:ext>
            </a:extLst>
          </p:cNvPr>
          <p:cNvSpPr txBox="1"/>
          <p:nvPr userDrawn="1"/>
        </p:nvSpPr>
        <p:spPr>
          <a:xfrm>
            <a:off x="346364" y="-360218"/>
            <a:ext cx="0" cy="0"/>
          </a:xfrm>
          <a:prstGeom prst="rect">
            <a:avLst/>
          </a:prstGeom>
          <a:noFill/>
        </p:spPr>
        <p:txBody>
          <a:bodyPr wrap="none" lIns="60904" tIns="0" rIns="60904" bIns="0" rtlCol="0" anchor="t" anchorCtr="0">
            <a:noAutofit/>
          </a:bodyPr>
          <a:lstStyle/>
          <a:p>
            <a:pPr marL="182711" indent="-182711" algn="l">
              <a:spcBef>
                <a:spcPts val="400"/>
              </a:spcBef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865">
              <a:solidFill>
                <a:schemeClr val="tx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9" name="Полилиния 3">
            <a:extLst>
              <a:ext uri="{FF2B5EF4-FFF2-40B4-BE49-F238E27FC236}">
                <a16:creationId xmlns:a16="http://schemas.microsoft.com/office/drawing/2014/main" id="{80E2172A-AA46-540B-67D1-86A0C274608E}"/>
              </a:ext>
            </a:extLst>
          </p:cNvPr>
          <p:cNvSpPr/>
          <p:nvPr userDrawn="1"/>
        </p:nvSpPr>
        <p:spPr bwMode="auto">
          <a:xfrm rot="18900000">
            <a:off x="11337244" y="349127"/>
            <a:ext cx="1709512" cy="1709512"/>
          </a:xfrm>
          <a:custGeom>
            <a:avLst/>
            <a:gdLst>
              <a:gd name="connsiteX0" fmla="*/ 1282134 w 1282134"/>
              <a:gd name="connsiteY0" fmla="*/ 0 h 1282134"/>
              <a:gd name="connsiteX1" fmla="*/ 0 w 1282134"/>
              <a:gd name="connsiteY1" fmla="*/ 1282134 h 1282134"/>
              <a:gd name="connsiteX2" fmla="*/ 0 w 1282134"/>
              <a:gd name="connsiteY2" fmla="*/ 94549 h 1282134"/>
              <a:gd name="connsiteX3" fmla="*/ 94549 w 1282134"/>
              <a:gd name="connsiteY3" fmla="*/ 0 h 12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2134" h="1282134">
                <a:moveTo>
                  <a:pt x="1282134" y="0"/>
                </a:moveTo>
                <a:lnTo>
                  <a:pt x="0" y="1282134"/>
                </a:lnTo>
                <a:lnTo>
                  <a:pt x="0" y="94549"/>
                </a:lnTo>
                <a:cubicBezTo>
                  <a:pt x="0" y="42331"/>
                  <a:pt x="42331" y="0"/>
                  <a:pt x="94549" y="0"/>
                </a:cubicBezTo>
                <a:close/>
              </a:path>
            </a:pathLst>
          </a:custGeom>
          <a:gradFill>
            <a:gsLst>
              <a:gs pos="0">
                <a:srgbClr val="A3D9FF"/>
              </a:gs>
              <a:gs pos="91000">
                <a:srgbClr val="7C90DB"/>
              </a:gs>
            </a:gsLst>
            <a:lin ang="192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04" tIns="30452" rIns="30452" bIns="609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7671" fontAlgn="base">
              <a:spcBef>
                <a:spcPct val="0"/>
              </a:spcBef>
              <a:spcAft>
                <a:spcPct val="0"/>
              </a:spcAft>
            </a:pPr>
            <a:endParaRPr lang="ru-RU" sz="3597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20" name="Рисунок 4">
            <a:extLst>
              <a:ext uri="{FF2B5EF4-FFF2-40B4-BE49-F238E27FC236}">
                <a16:creationId xmlns:a16="http://schemas.microsoft.com/office/drawing/2014/main" id="{9AE8F475-D375-9CD6-1717-A31FF93488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49" y="25400"/>
            <a:ext cx="1347809" cy="198843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84B5B43-A873-CEAC-95EF-F50E5D185B9B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56F381-0121-1877-20AE-18D2A6EF2C67}"/>
              </a:ext>
            </a:extLst>
          </p:cNvPr>
          <p:cNvSpPr txBox="1"/>
          <p:nvPr userDrawn="1"/>
        </p:nvSpPr>
        <p:spPr>
          <a:xfrm>
            <a:off x="1746421" y="-658417"/>
            <a:ext cx="0" cy="0"/>
          </a:xfrm>
          <a:prstGeom prst="rect">
            <a:avLst/>
          </a:prstGeom>
          <a:noFill/>
        </p:spPr>
        <p:txBody>
          <a:bodyPr wrap="none" lIns="121807" tIns="0" rIns="121807" bIns="0" rtlCol="0" anchor="t" anchorCtr="0">
            <a:noAutofit/>
          </a:bodyPr>
          <a:lstStyle/>
          <a:p>
            <a:pPr marL="182711" indent="-182711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sz="1865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A6CBCF47-6E90-A94D-A527-DDA46AA0477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643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ub _2 col_texts_img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2" y="251937"/>
            <a:ext cx="10303548" cy="451847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8" y="708026"/>
            <a:ext cx="10307781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Полилиния 3">
            <a:extLst>
              <a:ext uri="{FF2B5EF4-FFF2-40B4-BE49-F238E27FC236}">
                <a16:creationId xmlns:a16="http://schemas.microsoft.com/office/drawing/2014/main" id="{08178EFC-4C89-E246-BEDE-251153263E47}"/>
              </a:ext>
            </a:extLst>
          </p:cNvPr>
          <p:cNvSpPr/>
          <p:nvPr userDrawn="1"/>
        </p:nvSpPr>
        <p:spPr bwMode="auto">
          <a:xfrm rot="18900000">
            <a:off x="11337244" y="349127"/>
            <a:ext cx="1709512" cy="1709512"/>
          </a:xfrm>
          <a:custGeom>
            <a:avLst/>
            <a:gdLst>
              <a:gd name="connsiteX0" fmla="*/ 1282134 w 1282134"/>
              <a:gd name="connsiteY0" fmla="*/ 0 h 1282134"/>
              <a:gd name="connsiteX1" fmla="*/ 0 w 1282134"/>
              <a:gd name="connsiteY1" fmla="*/ 1282134 h 1282134"/>
              <a:gd name="connsiteX2" fmla="*/ 0 w 1282134"/>
              <a:gd name="connsiteY2" fmla="*/ 94549 h 1282134"/>
              <a:gd name="connsiteX3" fmla="*/ 94549 w 1282134"/>
              <a:gd name="connsiteY3" fmla="*/ 0 h 12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2134" h="1282134">
                <a:moveTo>
                  <a:pt x="1282134" y="0"/>
                </a:moveTo>
                <a:lnTo>
                  <a:pt x="0" y="1282134"/>
                </a:lnTo>
                <a:lnTo>
                  <a:pt x="0" y="94549"/>
                </a:lnTo>
                <a:cubicBezTo>
                  <a:pt x="0" y="42331"/>
                  <a:pt x="42331" y="0"/>
                  <a:pt x="94549" y="0"/>
                </a:cubicBezTo>
                <a:close/>
              </a:path>
            </a:pathLst>
          </a:custGeom>
          <a:gradFill>
            <a:gsLst>
              <a:gs pos="0">
                <a:srgbClr val="A3D9FF"/>
              </a:gs>
              <a:gs pos="91000">
                <a:srgbClr val="7C90DB"/>
              </a:gs>
            </a:gsLst>
            <a:lin ang="192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04" tIns="30452" rIns="30452" bIns="609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7671" fontAlgn="base">
              <a:spcBef>
                <a:spcPct val="0"/>
              </a:spcBef>
              <a:spcAft>
                <a:spcPct val="0"/>
              </a:spcAft>
            </a:pPr>
            <a:endParaRPr lang="ru-RU" sz="3597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40" name="Рисунок 4">
            <a:extLst>
              <a:ext uri="{FF2B5EF4-FFF2-40B4-BE49-F238E27FC236}">
                <a16:creationId xmlns:a16="http://schemas.microsoft.com/office/drawing/2014/main" id="{6FCB9356-9AA1-D141-B612-CD2CBE35BF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49" y="25400"/>
            <a:ext cx="1347809" cy="1988436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4F1FB5B-6459-0C44-A8DA-3FEB0FC13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3452" y="1415100"/>
            <a:ext cx="5263939" cy="83556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31" b="0">
                <a:solidFill>
                  <a:schemeClr val="tx2"/>
                </a:solidFill>
              </a:defRPr>
            </a:lvl1pPr>
            <a:lvl2pPr marL="304518" indent="0">
              <a:buNone/>
              <a:defRPr sz="1332" b="1"/>
            </a:lvl2pPr>
            <a:lvl3pPr marL="609036" indent="0">
              <a:buNone/>
              <a:defRPr sz="1199" b="1"/>
            </a:lvl3pPr>
            <a:lvl4pPr marL="913554" indent="0">
              <a:buNone/>
              <a:defRPr sz="1066" b="1"/>
            </a:lvl4pPr>
            <a:lvl5pPr marL="1218072" indent="0">
              <a:buNone/>
              <a:defRPr sz="1066" b="1"/>
            </a:lvl5pPr>
            <a:lvl6pPr marL="1522590" indent="0">
              <a:buNone/>
              <a:defRPr sz="1066" b="1"/>
            </a:lvl6pPr>
            <a:lvl7pPr marL="1827108" indent="0">
              <a:buNone/>
              <a:defRPr sz="1066" b="1"/>
            </a:lvl7pPr>
            <a:lvl8pPr marL="2131626" indent="0">
              <a:buNone/>
              <a:defRPr sz="1066" b="1"/>
            </a:lvl8pPr>
            <a:lvl9pPr marL="2436144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44816C2-C01D-3744-9DC6-FCA012E542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3452" y="2260600"/>
            <a:ext cx="5263939" cy="391060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933778" indent="-16281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599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678CD1C-701B-8342-AC82-B480E0DCFFB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80823" y="1405167"/>
            <a:ext cx="5263939" cy="84550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31" b="0">
                <a:solidFill>
                  <a:schemeClr val="tx2"/>
                </a:solidFill>
              </a:defRPr>
            </a:lvl1pPr>
            <a:lvl2pPr marL="304518" indent="0">
              <a:buNone/>
              <a:defRPr sz="1332" b="1"/>
            </a:lvl2pPr>
            <a:lvl3pPr marL="609036" indent="0">
              <a:buNone/>
              <a:defRPr sz="1199" b="1"/>
            </a:lvl3pPr>
            <a:lvl4pPr marL="913554" indent="0">
              <a:buNone/>
              <a:defRPr sz="1066" b="1"/>
            </a:lvl4pPr>
            <a:lvl5pPr marL="1218072" indent="0">
              <a:buNone/>
              <a:defRPr sz="1066" b="1"/>
            </a:lvl5pPr>
            <a:lvl6pPr marL="1522590" indent="0">
              <a:buNone/>
              <a:defRPr sz="1066" b="1"/>
            </a:lvl6pPr>
            <a:lvl7pPr marL="1827108" indent="0">
              <a:buNone/>
              <a:defRPr sz="1066" b="1"/>
            </a:lvl7pPr>
            <a:lvl8pPr marL="2131626" indent="0">
              <a:buNone/>
              <a:defRPr sz="1066" b="1"/>
            </a:lvl8pPr>
            <a:lvl9pPr marL="2436144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D5E1A473-EF75-D645-A73C-7010D5CB5FD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85460" y="2260600"/>
            <a:ext cx="5263939" cy="391060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933778" indent="-16281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599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9158A1-FF95-BBE8-F464-CB07F838EB9F}"/>
              </a:ext>
            </a:extLst>
          </p:cNvPr>
          <p:cNvSpPr txBox="1"/>
          <p:nvPr userDrawn="1"/>
        </p:nvSpPr>
        <p:spPr>
          <a:xfrm>
            <a:off x="27093" y="2003052"/>
            <a:ext cx="0" cy="0"/>
          </a:xfrm>
          <a:prstGeom prst="rect">
            <a:avLst/>
          </a:prstGeom>
          <a:noFill/>
        </p:spPr>
        <p:txBody>
          <a:bodyPr wrap="none" lIns="121807" tIns="0" rIns="121807" bIns="0" rtlCol="0" anchor="t" anchorCtr="0">
            <a:noAutofit/>
          </a:bodyPr>
          <a:lstStyle/>
          <a:p>
            <a:pPr marL="182711" indent="-182711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sz="1865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2FEA65-8641-24F3-F1D1-FE67D33A21C1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D4D96CB-8505-1649-9EB8-376A6057E2D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300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2_col_text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2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7"/>
            <a:ext cx="10303551" cy="738664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FA70ACB4-66A3-2F41-BF7A-36F4A661B34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05793" y="1803399"/>
            <a:ext cx="5820207" cy="4367809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4">
                  <a:lumMod val="75000"/>
                </a:schemeClr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933778" indent="-162812">
              <a:buClr>
                <a:schemeClr val="accent4">
                  <a:lumMod val="75000"/>
                </a:schemeClr>
              </a:buClr>
              <a:defRPr sz="1332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B38F9DB6-7AD2-0C46-966A-33BB1A7F82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23264" y="1803401"/>
            <a:ext cx="5080000" cy="436774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7B2153-8C62-B34E-9F3F-4A11CCFD31DB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2C0623F-2BDA-804A-8FC9-E35A9F37BF7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752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half_2_col_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2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251936"/>
            <a:ext cx="5689600" cy="1767366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3B50ED0-A856-D147-AE41-3C6939B7953E}"/>
              </a:ext>
            </a:extLst>
          </p:cNvPr>
          <p:cNvCxnSpPr/>
          <p:nvPr userDrawn="1"/>
        </p:nvCxnSpPr>
        <p:spPr>
          <a:xfrm>
            <a:off x="6451600" y="381001"/>
            <a:ext cx="0" cy="574040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27A267-0E3F-3D4C-B143-68BF84D523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8000" y="2260601"/>
            <a:ext cx="5689600" cy="3860799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defRPr sz="2131">
                <a:solidFill>
                  <a:schemeClr val="tx1"/>
                </a:solidFill>
              </a:defRPr>
            </a:lvl1pPr>
            <a:lvl2pPr marL="182711" indent="-18271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365422" indent="-18271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AF8F508-C0F1-174F-A44A-FAF7FF9D2D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201" y="381001"/>
            <a:ext cx="4131348" cy="57404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defRPr sz="2131">
                <a:solidFill>
                  <a:schemeClr val="tx1"/>
                </a:solidFill>
              </a:defRPr>
            </a:lvl1pPr>
            <a:lvl2pPr marL="182711" indent="-18271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365422" indent="-18271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3EF5F9-0FF2-BF05-72E5-F5FFCA8AFA79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941E710-C839-3F44-8C1B-84774D746D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4480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Logo_and_leg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D7FD6F-2587-815B-D6BD-4ADA43FFFA24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36E97BF-DBF1-5F41-B307-B358CC8B3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88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 Title and 1 col text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2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7"/>
            <a:ext cx="10303551" cy="738664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5274B-0616-8346-95AF-ABD7FF1E81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000" y="1701800"/>
            <a:ext cx="10303933" cy="4368800"/>
          </a:xfrm>
          <a:prstGeom prst="rect">
            <a:avLst/>
          </a:prstGeom>
        </p:spPr>
        <p:txBody>
          <a:bodyPr/>
          <a:lstStyle>
            <a:lvl1pPr>
              <a:spcAft>
                <a:spcPts val="400"/>
              </a:spcAft>
              <a:defRPr sz="2131">
                <a:solidFill>
                  <a:schemeClr val="tx1"/>
                </a:solidFill>
              </a:defRPr>
            </a:lvl1pPr>
            <a:lvl2pPr marL="182711" indent="-182711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365422" indent="-182711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6E967B-DD0B-AC5B-76A1-4C3FDFF8EAE7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041360F-861C-A04F-9D18-5BD14E06C09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704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dec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Полилиния 9">
            <a:extLst>
              <a:ext uri="{FF2B5EF4-FFF2-40B4-BE49-F238E27FC236}">
                <a16:creationId xmlns:a16="http://schemas.microsoft.com/office/drawing/2014/main" id="{437DCC34-27AB-C441-9A9B-CD8A73EA7818}"/>
              </a:ext>
            </a:extLst>
          </p:cNvPr>
          <p:cNvSpPr/>
          <p:nvPr userDrawn="1"/>
        </p:nvSpPr>
        <p:spPr bwMode="auto">
          <a:xfrm rot="18900000" flipH="1">
            <a:off x="10348030" y="-921349"/>
            <a:ext cx="1675295" cy="2147415"/>
          </a:xfrm>
          <a:custGeom>
            <a:avLst/>
            <a:gdLst>
              <a:gd name="connsiteX0" fmla="*/ 1806640 w 1806640"/>
              <a:gd name="connsiteY0" fmla="*/ 0 h 2315775"/>
              <a:gd name="connsiteX1" fmla="*/ 1806640 w 1806640"/>
              <a:gd name="connsiteY1" fmla="*/ 2200603 h 2315775"/>
              <a:gd name="connsiteX2" fmla="*/ 1691468 w 1806640"/>
              <a:gd name="connsiteY2" fmla="*/ 2315775 h 2315775"/>
              <a:gd name="connsiteX3" fmla="*/ 509134 w 1806640"/>
              <a:gd name="connsiteY3" fmla="*/ 2315775 h 2315775"/>
              <a:gd name="connsiteX4" fmla="*/ 0 w 1806640"/>
              <a:gd name="connsiteY4" fmla="*/ 1806641 h 231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6640" h="2315775">
                <a:moveTo>
                  <a:pt x="1806640" y="0"/>
                </a:moveTo>
                <a:lnTo>
                  <a:pt x="1806640" y="2200603"/>
                </a:lnTo>
                <a:cubicBezTo>
                  <a:pt x="1806640" y="2264211"/>
                  <a:pt x="1755076" y="2315775"/>
                  <a:pt x="1691468" y="2315775"/>
                </a:cubicBezTo>
                <a:lnTo>
                  <a:pt x="509134" y="2315775"/>
                </a:lnTo>
                <a:lnTo>
                  <a:pt x="0" y="1806641"/>
                </a:lnTo>
                <a:close/>
              </a:path>
            </a:pathLst>
          </a:custGeom>
          <a:gradFill>
            <a:gsLst>
              <a:gs pos="0">
                <a:srgbClr val="A3D9FF"/>
              </a:gs>
              <a:gs pos="91000">
                <a:srgbClr val="7C90DB"/>
              </a:gs>
            </a:gsLst>
            <a:lin ang="192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848" tIns="30424" rIns="30424" bIns="608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6544" fontAlgn="base">
              <a:spcBef>
                <a:spcPct val="0"/>
              </a:spcBef>
              <a:spcAft>
                <a:spcPct val="0"/>
              </a:spcAft>
            </a:pPr>
            <a:endParaRPr lang="ru-RU" sz="3594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6544" fontAlgn="base">
              <a:spcBef>
                <a:spcPct val="0"/>
              </a:spcBef>
              <a:spcAft>
                <a:spcPct val="0"/>
              </a:spcAft>
            </a:pPr>
            <a:endParaRPr lang="ru-RU" sz="3594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6544" fontAlgn="base">
              <a:spcBef>
                <a:spcPct val="0"/>
              </a:spcBef>
              <a:spcAft>
                <a:spcPct val="0"/>
              </a:spcAft>
            </a:pPr>
            <a:endParaRPr lang="ru-RU" sz="3594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35" name="Рисунок 4">
            <a:extLst>
              <a:ext uri="{FF2B5EF4-FFF2-40B4-BE49-F238E27FC236}">
                <a16:creationId xmlns:a16="http://schemas.microsoft.com/office/drawing/2014/main" id="{00983F10-6469-064F-929B-0A19DC4E62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546"/>
          <a:stretch/>
        </p:blipFill>
        <p:spPr>
          <a:xfrm>
            <a:off x="11328401" y="228600"/>
            <a:ext cx="877059" cy="1830710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B5AAD6B4-E718-9949-8FF9-D087F64C4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251936"/>
            <a:ext cx="9144000" cy="570837"/>
          </a:xfrm>
          <a:prstGeom prst="rect">
            <a:avLst/>
          </a:prstGeom>
        </p:spPr>
        <p:txBody>
          <a:bodyPr/>
          <a:lstStyle>
            <a:lvl1pPr>
              <a:defRPr sz="2928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34B1542-8600-7449-A3B0-622845EE326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03768" y="1483536"/>
            <a:ext cx="10307781" cy="468767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29">
                <a:solidFill>
                  <a:schemeClr val="tx1"/>
                </a:solidFill>
              </a:defRPr>
            </a:lvl1pPr>
            <a:lvl2pPr marL="233239" indent="-200797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29">
                <a:solidFill>
                  <a:schemeClr val="tx1"/>
                </a:solidFill>
              </a:defRPr>
            </a:lvl2pPr>
            <a:lvl3pPr marL="608815" indent="-170373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4">
                <a:solidFill>
                  <a:schemeClr val="tx1"/>
                </a:solidFill>
              </a:defRPr>
            </a:lvl3pPr>
            <a:lvl4pPr marL="932915" indent="-162661">
              <a:buClr>
                <a:schemeClr val="accent4"/>
              </a:buClr>
              <a:defRPr sz="1331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8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F1BAFE-BB41-9AEF-1441-DD0EE546DD89}"/>
              </a:ext>
            </a:extLst>
          </p:cNvPr>
          <p:cNvSpPr txBox="1"/>
          <p:nvPr userDrawn="1"/>
        </p:nvSpPr>
        <p:spPr>
          <a:xfrm>
            <a:off x="9072283" y="-191247"/>
            <a:ext cx="0" cy="0"/>
          </a:xfrm>
          <a:prstGeom prst="rect">
            <a:avLst/>
          </a:prstGeom>
          <a:noFill/>
        </p:spPr>
        <p:txBody>
          <a:bodyPr wrap="none" lIns="60848" tIns="0" rIns="60848" bIns="0" rtlCol="0" anchor="t" anchorCtr="0">
            <a:noAutofit/>
          </a:bodyPr>
          <a:lstStyle/>
          <a:p>
            <a:pPr marL="182542" indent="-182542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endParaRPr lang="en-US" sz="1864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27B969-A40D-4A67-58D9-0BFB0AEED287}"/>
              </a:ext>
            </a:extLst>
          </p:cNvPr>
          <p:cNvSpPr txBox="1"/>
          <p:nvPr userDrawn="1"/>
        </p:nvSpPr>
        <p:spPr>
          <a:xfrm>
            <a:off x="508004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F1FA772-03AE-714A-B854-1651D269FF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9" y="6445628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223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_and_Copy">
  <p:cSld name="Logo_and_Cop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1"/>
          <p:cNvGrpSpPr/>
          <p:nvPr/>
        </p:nvGrpSpPr>
        <p:grpSpPr>
          <a:xfrm>
            <a:off x="10544812" y="6394178"/>
            <a:ext cx="1139189" cy="360164"/>
            <a:chOff x="2809874" y="2046922"/>
            <a:chExt cx="3530917" cy="1116330"/>
          </a:xfrm>
        </p:grpSpPr>
        <p:grpSp>
          <p:nvGrpSpPr>
            <p:cNvPr id="43" name="Google Shape;43;p41"/>
            <p:cNvGrpSpPr/>
            <p:nvPr/>
          </p:nvGrpSpPr>
          <p:grpSpPr>
            <a:xfrm>
              <a:off x="2809874" y="2046922"/>
              <a:ext cx="3530917" cy="826769"/>
              <a:chOff x="2809874" y="2046922"/>
              <a:chExt cx="3530917" cy="826769"/>
            </a:xfrm>
          </p:grpSpPr>
          <p:grpSp>
            <p:nvGrpSpPr>
              <p:cNvPr id="44" name="Google Shape;44;p41"/>
              <p:cNvGrpSpPr/>
              <p:nvPr/>
            </p:nvGrpSpPr>
            <p:grpSpPr>
              <a:xfrm>
                <a:off x="2809874" y="2046922"/>
                <a:ext cx="1110615" cy="826769"/>
                <a:chOff x="2809874" y="2046922"/>
                <a:chExt cx="1110615" cy="826769"/>
              </a:xfrm>
            </p:grpSpPr>
            <p:sp>
              <p:nvSpPr>
                <p:cNvPr id="45" name="Google Shape;45;p41"/>
                <p:cNvSpPr/>
                <p:nvPr/>
              </p:nvSpPr>
              <p:spPr>
                <a:xfrm>
                  <a:off x="2809874" y="2046922"/>
                  <a:ext cx="171450" cy="824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450" h="824864" extrusionOk="0">
                      <a:moveTo>
                        <a:pt x="122873" y="824865"/>
                      </a:moveTo>
                      <a:lnTo>
                        <a:pt x="48578" y="824865"/>
                      </a:lnTo>
                      <a:cubicBezTo>
                        <a:pt x="21908" y="824865"/>
                        <a:pt x="0" y="802958"/>
                        <a:pt x="0" y="776288"/>
                      </a:cubicBezTo>
                      <a:lnTo>
                        <a:pt x="0" y="48578"/>
                      </a:lnTo>
                      <a:cubicBezTo>
                        <a:pt x="0" y="21907"/>
                        <a:pt x="20955" y="0"/>
                        <a:pt x="48578" y="0"/>
                      </a:cubicBezTo>
                      <a:lnTo>
                        <a:pt x="122873" y="0"/>
                      </a:lnTo>
                      <a:cubicBezTo>
                        <a:pt x="149543" y="0"/>
                        <a:pt x="171450" y="20955"/>
                        <a:pt x="171450" y="48578"/>
                      </a:cubicBezTo>
                      <a:lnTo>
                        <a:pt x="171450" y="776288"/>
                      </a:lnTo>
                      <a:cubicBezTo>
                        <a:pt x="170498" y="802958"/>
                        <a:pt x="149543" y="824865"/>
                        <a:pt x="122873" y="824865"/>
                      </a:cubicBezTo>
                      <a:close/>
                    </a:path>
                  </a:pathLst>
                </a:custGeom>
                <a:solidFill>
                  <a:srgbClr val="9F9F9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594">
                    <a:solidFill>
                      <a:schemeClr val="dk1"/>
                    </a:solidFill>
                    <a:latin typeface="Tahoma"/>
                    <a:ea typeface="Tahoma"/>
                    <a:cs typeface="Tahoma"/>
                    <a:sym typeface="Tahoma"/>
                  </a:endParaRPr>
                </a:p>
              </p:txBody>
            </p:sp>
            <p:grpSp>
              <p:nvGrpSpPr>
                <p:cNvPr id="46" name="Google Shape;46;p41"/>
                <p:cNvGrpSpPr/>
                <p:nvPr/>
              </p:nvGrpSpPr>
              <p:grpSpPr>
                <a:xfrm>
                  <a:off x="2995373" y="2051685"/>
                  <a:ext cx="925116" cy="822006"/>
                  <a:chOff x="2995373" y="2051685"/>
                  <a:chExt cx="925116" cy="822006"/>
                </a:xfrm>
              </p:grpSpPr>
              <p:sp>
                <p:nvSpPr>
                  <p:cNvPr id="47" name="Google Shape;47;p41"/>
                  <p:cNvSpPr/>
                  <p:nvPr/>
                </p:nvSpPr>
                <p:spPr>
                  <a:xfrm>
                    <a:off x="3234689" y="2051685"/>
                    <a:ext cx="685800" cy="4038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5800" h="403859" extrusionOk="0">
                        <a:moveTo>
                          <a:pt x="362903" y="169545"/>
                        </a:moveTo>
                        <a:lnTo>
                          <a:pt x="497205" y="403860"/>
                        </a:lnTo>
                        <a:lnTo>
                          <a:pt x="685800" y="403860"/>
                        </a:lnTo>
                        <a:cubicBezTo>
                          <a:pt x="684848" y="392430"/>
                          <a:pt x="681038" y="381000"/>
                          <a:pt x="675323" y="370523"/>
                        </a:cubicBezTo>
                        <a:lnTo>
                          <a:pt x="484823" y="39053"/>
                        </a:lnTo>
                        <a:cubicBezTo>
                          <a:pt x="470535" y="14288"/>
                          <a:pt x="444818" y="0"/>
                          <a:pt x="416243" y="0"/>
                        </a:cubicBezTo>
                        <a:lnTo>
                          <a:pt x="34290" y="0"/>
                        </a:lnTo>
                        <a:cubicBezTo>
                          <a:pt x="22860" y="0"/>
                          <a:pt x="10478" y="3810"/>
                          <a:pt x="0" y="8573"/>
                        </a:cubicBezTo>
                        <a:lnTo>
                          <a:pt x="91440" y="170497"/>
                        </a:lnTo>
                        <a:lnTo>
                          <a:pt x="363855" y="170497"/>
                        </a:lnTo>
                        <a:lnTo>
                          <a:pt x="363855" y="169545"/>
                        </a:lnTo>
                        <a:lnTo>
                          <a:pt x="362903" y="169545"/>
                        </a:lnTo>
                        <a:close/>
                      </a:path>
                    </a:pathLst>
                  </a:custGeom>
                  <a:solidFill>
                    <a:srgbClr val="9F9F9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594">
                      <a:solidFill>
                        <a:schemeClr val="dk1"/>
                      </a:solidFill>
                      <a:latin typeface="Tahoma"/>
                      <a:ea typeface="Tahoma"/>
                      <a:cs typeface="Tahoma"/>
                      <a:sym typeface="Tahoma"/>
                    </a:endParaRPr>
                  </a:p>
                </p:txBody>
              </p:sp>
              <p:sp>
                <p:nvSpPr>
                  <p:cNvPr id="48" name="Google Shape;48;p41"/>
                  <p:cNvSpPr/>
                  <p:nvPr/>
                </p:nvSpPr>
                <p:spPr>
                  <a:xfrm>
                    <a:off x="3232784" y="2467927"/>
                    <a:ext cx="687704" cy="405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7704" h="405764" extrusionOk="0">
                        <a:moveTo>
                          <a:pt x="364807" y="235268"/>
                        </a:moveTo>
                        <a:lnTo>
                          <a:pt x="93345" y="235268"/>
                        </a:lnTo>
                        <a:lnTo>
                          <a:pt x="0" y="397193"/>
                        </a:lnTo>
                        <a:cubicBezTo>
                          <a:pt x="10477" y="401955"/>
                          <a:pt x="22860" y="405765"/>
                          <a:pt x="34290" y="405765"/>
                        </a:cubicBezTo>
                        <a:lnTo>
                          <a:pt x="417195" y="405765"/>
                        </a:lnTo>
                        <a:cubicBezTo>
                          <a:pt x="445770" y="405765"/>
                          <a:pt x="472440" y="390525"/>
                          <a:pt x="485775" y="366713"/>
                        </a:cubicBezTo>
                        <a:lnTo>
                          <a:pt x="677228" y="34290"/>
                        </a:lnTo>
                        <a:cubicBezTo>
                          <a:pt x="682943" y="23813"/>
                          <a:pt x="686753" y="11430"/>
                          <a:pt x="687705" y="0"/>
                        </a:cubicBezTo>
                        <a:lnTo>
                          <a:pt x="501015" y="0"/>
                        </a:lnTo>
                        <a:lnTo>
                          <a:pt x="364807" y="235268"/>
                        </a:lnTo>
                        <a:close/>
                      </a:path>
                    </a:pathLst>
                  </a:custGeom>
                  <a:solidFill>
                    <a:srgbClr val="9F9F9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594">
                      <a:solidFill>
                        <a:schemeClr val="dk1"/>
                      </a:solidFill>
                      <a:latin typeface="Tahoma"/>
                      <a:ea typeface="Tahoma"/>
                      <a:cs typeface="Tahoma"/>
                      <a:sym typeface="Tahoma"/>
                    </a:endParaRPr>
                  </a:p>
                </p:txBody>
              </p:sp>
              <p:sp>
                <p:nvSpPr>
                  <p:cNvPr id="49" name="Google Shape;49;p41"/>
                  <p:cNvSpPr/>
                  <p:nvPr/>
                </p:nvSpPr>
                <p:spPr>
                  <a:xfrm>
                    <a:off x="2995373" y="2065972"/>
                    <a:ext cx="319325" cy="7962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325" h="796289" extrusionOk="0">
                        <a:moveTo>
                          <a:pt x="185023" y="397193"/>
                        </a:moveTo>
                        <a:lnTo>
                          <a:pt x="319326" y="163830"/>
                        </a:lnTo>
                        <a:lnTo>
                          <a:pt x="225981" y="0"/>
                        </a:lnTo>
                        <a:cubicBezTo>
                          <a:pt x="216456" y="7620"/>
                          <a:pt x="207883" y="15240"/>
                          <a:pt x="202168" y="26670"/>
                        </a:cubicBezTo>
                        <a:lnTo>
                          <a:pt x="10716" y="358140"/>
                        </a:lnTo>
                        <a:cubicBezTo>
                          <a:pt x="-3572" y="382905"/>
                          <a:pt x="-3572" y="412433"/>
                          <a:pt x="10716" y="438150"/>
                        </a:cubicBezTo>
                        <a:lnTo>
                          <a:pt x="202168" y="770573"/>
                        </a:lnTo>
                        <a:cubicBezTo>
                          <a:pt x="207883" y="781050"/>
                          <a:pt x="216456" y="789623"/>
                          <a:pt x="225981" y="796290"/>
                        </a:cubicBezTo>
                        <a:lnTo>
                          <a:pt x="319326" y="633413"/>
                        </a:lnTo>
                        <a:lnTo>
                          <a:pt x="185023" y="397193"/>
                        </a:lnTo>
                        <a:close/>
                      </a:path>
                    </a:pathLst>
                  </a:custGeom>
                  <a:solidFill>
                    <a:srgbClr val="9F9F9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594">
                      <a:solidFill>
                        <a:schemeClr val="dk1"/>
                      </a:solidFill>
                      <a:latin typeface="Tahoma"/>
                      <a:ea typeface="Tahoma"/>
                      <a:cs typeface="Tahoma"/>
                      <a:sym typeface="Tahoma"/>
                    </a:endParaRPr>
                  </a:p>
                </p:txBody>
              </p:sp>
            </p:grpSp>
          </p:grpSp>
          <p:grpSp>
            <p:nvGrpSpPr>
              <p:cNvPr id="50" name="Google Shape;50;p41"/>
              <p:cNvGrpSpPr/>
              <p:nvPr/>
            </p:nvGrpSpPr>
            <p:grpSpPr>
              <a:xfrm>
                <a:off x="4108132" y="2212657"/>
                <a:ext cx="2232659" cy="499109"/>
                <a:chOff x="4108132" y="2212657"/>
                <a:chExt cx="2232659" cy="499109"/>
              </a:xfrm>
            </p:grpSpPr>
            <p:sp>
              <p:nvSpPr>
                <p:cNvPr id="51" name="Google Shape;51;p41"/>
                <p:cNvSpPr/>
                <p:nvPr/>
              </p:nvSpPr>
              <p:spPr>
                <a:xfrm>
                  <a:off x="4108132" y="2212657"/>
                  <a:ext cx="280850" cy="491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850" h="491490" extrusionOk="0">
                      <a:moveTo>
                        <a:pt x="277177" y="481013"/>
                      </a:moveTo>
                      <a:cubicBezTo>
                        <a:pt x="284797" y="489585"/>
                        <a:pt x="279083" y="491490"/>
                        <a:pt x="273367" y="491490"/>
                      </a:cubicBezTo>
                      <a:lnTo>
                        <a:pt x="230505" y="491490"/>
                      </a:lnTo>
                      <a:cubicBezTo>
                        <a:pt x="222885" y="491490"/>
                        <a:pt x="220027" y="489585"/>
                        <a:pt x="212408" y="481013"/>
                      </a:cubicBezTo>
                      <a:lnTo>
                        <a:pt x="49530" y="324803"/>
                      </a:lnTo>
                      <a:lnTo>
                        <a:pt x="49530" y="481013"/>
                      </a:lnTo>
                      <a:cubicBezTo>
                        <a:pt x="49530" y="489585"/>
                        <a:pt x="47625" y="491490"/>
                        <a:pt x="39052" y="491490"/>
                      </a:cubicBezTo>
                      <a:lnTo>
                        <a:pt x="10477" y="491490"/>
                      </a:lnTo>
                      <a:cubicBezTo>
                        <a:pt x="1905" y="491490"/>
                        <a:pt x="0" y="489585"/>
                        <a:pt x="0" y="481013"/>
                      </a:cubicBezTo>
                      <a:lnTo>
                        <a:pt x="0" y="10478"/>
                      </a:lnTo>
                      <a:cubicBezTo>
                        <a:pt x="0" y="1905"/>
                        <a:pt x="1905" y="0"/>
                        <a:pt x="10477" y="0"/>
                      </a:cubicBezTo>
                      <a:lnTo>
                        <a:pt x="39052" y="0"/>
                      </a:lnTo>
                      <a:cubicBezTo>
                        <a:pt x="47625" y="0"/>
                        <a:pt x="49530" y="1905"/>
                        <a:pt x="49530" y="10478"/>
                      </a:cubicBezTo>
                      <a:lnTo>
                        <a:pt x="49530" y="300990"/>
                      </a:lnTo>
                      <a:lnTo>
                        <a:pt x="203835" y="162878"/>
                      </a:lnTo>
                      <a:cubicBezTo>
                        <a:pt x="211455" y="154305"/>
                        <a:pt x="213360" y="152400"/>
                        <a:pt x="221933" y="152400"/>
                      </a:cubicBezTo>
                      <a:lnTo>
                        <a:pt x="263842" y="152400"/>
                      </a:lnTo>
                      <a:cubicBezTo>
                        <a:pt x="271463" y="152400"/>
                        <a:pt x="272415" y="157163"/>
                        <a:pt x="267652" y="162878"/>
                      </a:cubicBezTo>
                      <a:lnTo>
                        <a:pt x="100965" y="311468"/>
                      </a:lnTo>
                      <a:lnTo>
                        <a:pt x="277177" y="481013"/>
                      </a:lnTo>
                      <a:close/>
                    </a:path>
                  </a:pathLst>
                </a:custGeom>
                <a:solidFill>
                  <a:srgbClr val="9F9F9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594">
                    <a:solidFill>
                      <a:schemeClr val="dk1"/>
                    </a:solidFill>
                    <a:latin typeface="Tahoma"/>
                    <a:ea typeface="Tahoma"/>
                    <a:cs typeface="Tahoma"/>
                    <a:sym typeface="Tahoma"/>
                  </a:endParaRPr>
                </a:p>
              </p:txBody>
            </p:sp>
            <p:sp>
              <p:nvSpPr>
                <p:cNvPr id="52" name="Google Shape;52;p41"/>
                <p:cNvSpPr/>
                <p:nvPr/>
              </p:nvSpPr>
              <p:spPr>
                <a:xfrm>
                  <a:off x="4487227" y="2358389"/>
                  <a:ext cx="291464" cy="35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464" h="352425" extrusionOk="0">
                      <a:moveTo>
                        <a:pt x="30480" y="44768"/>
                      </a:moveTo>
                      <a:lnTo>
                        <a:pt x="25717" y="24765"/>
                      </a:lnTo>
                      <a:cubicBezTo>
                        <a:pt x="23813" y="17145"/>
                        <a:pt x="25717" y="14288"/>
                        <a:pt x="34290" y="11430"/>
                      </a:cubicBezTo>
                      <a:cubicBezTo>
                        <a:pt x="42863" y="9525"/>
                        <a:pt x="97155" y="0"/>
                        <a:pt x="148590" y="0"/>
                      </a:cubicBezTo>
                      <a:cubicBezTo>
                        <a:pt x="260985" y="0"/>
                        <a:pt x="291465" y="49530"/>
                        <a:pt x="291465" y="160020"/>
                      </a:cubicBezTo>
                      <a:lnTo>
                        <a:pt x="291465" y="335280"/>
                      </a:lnTo>
                      <a:cubicBezTo>
                        <a:pt x="291465" y="343853"/>
                        <a:pt x="289560" y="345758"/>
                        <a:pt x="281940" y="345758"/>
                      </a:cubicBezTo>
                      <a:lnTo>
                        <a:pt x="262890" y="345758"/>
                      </a:lnTo>
                      <a:cubicBezTo>
                        <a:pt x="258127" y="345758"/>
                        <a:pt x="254317" y="343853"/>
                        <a:pt x="253365" y="335280"/>
                      </a:cubicBezTo>
                      <a:lnTo>
                        <a:pt x="251460" y="289560"/>
                      </a:lnTo>
                      <a:cubicBezTo>
                        <a:pt x="233363" y="314325"/>
                        <a:pt x="189547" y="352425"/>
                        <a:pt x="118110" y="352425"/>
                      </a:cubicBezTo>
                      <a:cubicBezTo>
                        <a:pt x="53340" y="352425"/>
                        <a:pt x="0" y="313373"/>
                        <a:pt x="0" y="241935"/>
                      </a:cubicBezTo>
                      <a:cubicBezTo>
                        <a:pt x="0" y="169545"/>
                        <a:pt x="55245" y="135255"/>
                        <a:pt x="137160" y="135255"/>
                      </a:cubicBezTo>
                      <a:cubicBezTo>
                        <a:pt x="173355" y="135255"/>
                        <a:pt x="211455" y="144780"/>
                        <a:pt x="243840" y="159068"/>
                      </a:cubicBezTo>
                      <a:cubicBezTo>
                        <a:pt x="243840" y="75248"/>
                        <a:pt x="219075" y="44768"/>
                        <a:pt x="149542" y="44768"/>
                      </a:cubicBezTo>
                      <a:cubicBezTo>
                        <a:pt x="106680" y="44768"/>
                        <a:pt x="72390" y="50483"/>
                        <a:pt x="46672" y="55245"/>
                      </a:cubicBezTo>
                      <a:cubicBezTo>
                        <a:pt x="34290" y="57150"/>
                        <a:pt x="32385" y="53340"/>
                        <a:pt x="30480" y="44768"/>
                      </a:cubicBezTo>
                      <a:close/>
                      <a:moveTo>
                        <a:pt x="45720" y="242888"/>
                      </a:moveTo>
                      <a:cubicBezTo>
                        <a:pt x="45720" y="284798"/>
                        <a:pt x="75247" y="314325"/>
                        <a:pt x="129540" y="314325"/>
                      </a:cubicBezTo>
                      <a:cubicBezTo>
                        <a:pt x="176213" y="314325"/>
                        <a:pt x="219075" y="283845"/>
                        <a:pt x="240030" y="251460"/>
                      </a:cubicBezTo>
                      <a:lnTo>
                        <a:pt x="240030" y="196215"/>
                      </a:lnTo>
                      <a:cubicBezTo>
                        <a:pt x="206692" y="181928"/>
                        <a:pt x="180975" y="172403"/>
                        <a:pt x="142875" y="172403"/>
                      </a:cubicBezTo>
                      <a:cubicBezTo>
                        <a:pt x="79057" y="172403"/>
                        <a:pt x="45720" y="197168"/>
                        <a:pt x="45720" y="242888"/>
                      </a:cubicBezTo>
                      <a:close/>
                    </a:path>
                  </a:pathLst>
                </a:custGeom>
                <a:solidFill>
                  <a:srgbClr val="9F9F9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594">
                    <a:solidFill>
                      <a:schemeClr val="dk1"/>
                    </a:solidFill>
                    <a:latin typeface="Tahoma"/>
                    <a:ea typeface="Tahoma"/>
                    <a:cs typeface="Tahoma"/>
                    <a:sym typeface="Tahoma"/>
                  </a:endParaRPr>
                </a:p>
              </p:txBody>
            </p:sp>
            <p:sp>
              <p:nvSpPr>
                <p:cNvPr id="53" name="Google Shape;53;p41"/>
                <p:cNvSpPr/>
                <p:nvPr/>
              </p:nvSpPr>
              <p:spPr>
                <a:xfrm>
                  <a:off x="4887479" y="2358389"/>
                  <a:ext cx="278880" cy="35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880" h="352425" extrusionOk="0">
                      <a:moveTo>
                        <a:pt x="230303" y="251460"/>
                      </a:moveTo>
                      <a:cubicBezTo>
                        <a:pt x="230303" y="221933"/>
                        <a:pt x="196965" y="207645"/>
                        <a:pt x="136005" y="198120"/>
                      </a:cubicBezTo>
                      <a:cubicBezTo>
                        <a:pt x="70283" y="189548"/>
                        <a:pt x="7418" y="174308"/>
                        <a:pt x="7418" y="103823"/>
                      </a:cubicBezTo>
                      <a:cubicBezTo>
                        <a:pt x="7418" y="40958"/>
                        <a:pt x="55995" y="0"/>
                        <a:pt x="135053" y="0"/>
                      </a:cubicBezTo>
                      <a:cubicBezTo>
                        <a:pt x="169343" y="0"/>
                        <a:pt x="216015" y="8573"/>
                        <a:pt x="262688" y="37148"/>
                      </a:cubicBezTo>
                      <a:cubicBezTo>
                        <a:pt x="271260" y="41910"/>
                        <a:pt x="270308" y="45720"/>
                        <a:pt x="266498" y="51435"/>
                      </a:cubicBezTo>
                      <a:lnTo>
                        <a:pt x="257925" y="66675"/>
                      </a:lnTo>
                      <a:cubicBezTo>
                        <a:pt x="254115" y="74295"/>
                        <a:pt x="250305" y="76200"/>
                        <a:pt x="243638" y="71438"/>
                      </a:cubicBezTo>
                      <a:cubicBezTo>
                        <a:pt x="207443" y="50483"/>
                        <a:pt x="182678" y="39053"/>
                        <a:pt x="138863" y="39053"/>
                      </a:cubicBezTo>
                      <a:cubicBezTo>
                        <a:pt x="82665" y="39053"/>
                        <a:pt x="55043" y="62865"/>
                        <a:pt x="55043" y="100013"/>
                      </a:cubicBezTo>
                      <a:cubicBezTo>
                        <a:pt x="55043" y="137160"/>
                        <a:pt x="88380" y="142875"/>
                        <a:pt x="149340" y="152400"/>
                      </a:cubicBezTo>
                      <a:cubicBezTo>
                        <a:pt x="215063" y="161925"/>
                        <a:pt x="278880" y="182880"/>
                        <a:pt x="278880" y="247650"/>
                      </a:cubicBezTo>
                      <a:cubicBezTo>
                        <a:pt x="278880" y="308610"/>
                        <a:pt x="229350" y="352425"/>
                        <a:pt x="141720" y="352425"/>
                      </a:cubicBezTo>
                      <a:cubicBezTo>
                        <a:pt x="105525" y="352425"/>
                        <a:pt x="54090" y="342900"/>
                        <a:pt x="4560" y="309563"/>
                      </a:cubicBezTo>
                      <a:cubicBezTo>
                        <a:pt x="-1155" y="305753"/>
                        <a:pt x="-1155" y="301943"/>
                        <a:pt x="2655" y="295275"/>
                      </a:cubicBezTo>
                      <a:lnTo>
                        <a:pt x="12180" y="278130"/>
                      </a:lnTo>
                      <a:cubicBezTo>
                        <a:pt x="15990" y="270510"/>
                        <a:pt x="19800" y="268605"/>
                        <a:pt x="26468" y="274320"/>
                      </a:cubicBezTo>
                      <a:cubicBezTo>
                        <a:pt x="55995" y="294323"/>
                        <a:pt x="95048" y="311468"/>
                        <a:pt x="138863" y="311468"/>
                      </a:cubicBezTo>
                      <a:cubicBezTo>
                        <a:pt x="203633" y="313373"/>
                        <a:pt x="230303" y="284798"/>
                        <a:pt x="230303" y="251460"/>
                      </a:cubicBezTo>
                      <a:close/>
                    </a:path>
                  </a:pathLst>
                </a:custGeom>
                <a:solidFill>
                  <a:srgbClr val="9F9F9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594">
                    <a:solidFill>
                      <a:schemeClr val="dk1"/>
                    </a:solidFill>
                    <a:latin typeface="Tahoma"/>
                    <a:ea typeface="Tahoma"/>
                    <a:cs typeface="Tahoma"/>
                    <a:sym typeface="Tahoma"/>
                  </a:endParaRPr>
                </a:p>
              </p:txBody>
            </p:sp>
            <p:sp>
              <p:nvSpPr>
                <p:cNvPr id="54" name="Google Shape;54;p41"/>
                <p:cNvSpPr/>
                <p:nvPr/>
              </p:nvSpPr>
              <p:spPr>
                <a:xfrm>
                  <a:off x="5259704" y="2286952"/>
                  <a:ext cx="232349" cy="424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349" h="424814" extrusionOk="0">
                      <a:moveTo>
                        <a:pt x="162877" y="424815"/>
                      </a:moveTo>
                      <a:cubicBezTo>
                        <a:pt x="75247" y="424815"/>
                        <a:pt x="42863" y="370523"/>
                        <a:pt x="42863" y="277178"/>
                      </a:cubicBezTo>
                      <a:lnTo>
                        <a:pt x="42863" y="120015"/>
                      </a:lnTo>
                      <a:lnTo>
                        <a:pt x="10477" y="120015"/>
                      </a:lnTo>
                      <a:cubicBezTo>
                        <a:pt x="1905" y="120015"/>
                        <a:pt x="0" y="118110"/>
                        <a:pt x="0" y="109537"/>
                      </a:cubicBezTo>
                      <a:lnTo>
                        <a:pt x="0" y="89535"/>
                      </a:lnTo>
                      <a:cubicBezTo>
                        <a:pt x="0" y="80962"/>
                        <a:pt x="1905" y="79058"/>
                        <a:pt x="10477" y="79058"/>
                      </a:cubicBezTo>
                      <a:lnTo>
                        <a:pt x="42863" y="79058"/>
                      </a:lnTo>
                      <a:lnTo>
                        <a:pt x="42863" y="10478"/>
                      </a:lnTo>
                      <a:cubicBezTo>
                        <a:pt x="42863" y="1905"/>
                        <a:pt x="44767" y="0"/>
                        <a:pt x="52388" y="0"/>
                      </a:cubicBezTo>
                      <a:lnTo>
                        <a:pt x="81915" y="0"/>
                      </a:lnTo>
                      <a:cubicBezTo>
                        <a:pt x="90488" y="0"/>
                        <a:pt x="91440" y="1905"/>
                        <a:pt x="91440" y="10478"/>
                      </a:cubicBezTo>
                      <a:lnTo>
                        <a:pt x="91440" y="80010"/>
                      </a:lnTo>
                      <a:lnTo>
                        <a:pt x="211455" y="80010"/>
                      </a:lnTo>
                      <a:cubicBezTo>
                        <a:pt x="219075" y="80010"/>
                        <a:pt x="220980" y="81915"/>
                        <a:pt x="220980" y="90487"/>
                      </a:cubicBezTo>
                      <a:lnTo>
                        <a:pt x="220980" y="110490"/>
                      </a:lnTo>
                      <a:cubicBezTo>
                        <a:pt x="220980" y="119062"/>
                        <a:pt x="219075" y="120967"/>
                        <a:pt x="211455" y="120967"/>
                      </a:cubicBezTo>
                      <a:lnTo>
                        <a:pt x="91440" y="120967"/>
                      </a:lnTo>
                      <a:lnTo>
                        <a:pt x="91440" y="273368"/>
                      </a:lnTo>
                      <a:cubicBezTo>
                        <a:pt x="91440" y="350520"/>
                        <a:pt x="115252" y="379095"/>
                        <a:pt x="167640" y="379095"/>
                      </a:cubicBezTo>
                      <a:cubicBezTo>
                        <a:pt x="186690" y="379095"/>
                        <a:pt x="197167" y="378143"/>
                        <a:pt x="214313" y="369570"/>
                      </a:cubicBezTo>
                      <a:cubicBezTo>
                        <a:pt x="222885" y="364808"/>
                        <a:pt x="224790" y="365760"/>
                        <a:pt x="227647" y="374333"/>
                      </a:cubicBezTo>
                      <a:lnTo>
                        <a:pt x="231457" y="395287"/>
                      </a:lnTo>
                      <a:cubicBezTo>
                        <a:pt x="233363" y="402908"/>
                        <a:pt x="232410" y="404812"/>
                        <a:pt x="226695" y="408623"/>
                      </a:cubicBezTo>
                      <a:cubicBezTo>
                        <a:pt x="200025" y="424815"/>
                        <a:pt x="171450" y="424815"/>
                        <a:pt x="162877" y="424815"/>
                      </a:cubicBezTo>
                      <a:close/>
                    </a:path>
                  </a:pathLst>
                </a:custGeom>
                <a:solidFill>
                  <a:srgbClr val="9F9F9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594">
                    <a:solidFill>
                      <a:schemeClr val="dk1"/>
                    </a:solidFill>
                    <a:latin typeface="Tahoma"/>
                    <a:ea typeface="Tahoma"/>
                    <a:cs typeface="Tahoma"/>
                    <a:sym typeface="Tahoma"/>
                  </a:endParaRPr>
                </a:p>
              </p:txBody>
            </p:sp>
            <p:sp>
              <p:nvSpPr>
                <p:cNvPr id="55" name="Google Shape;55;p41"/>
                <p:cNvSpPr/>
                <p:nvPr/>
              </p:nvSpPr>
              <p:spPr>
                <a:xfrm>
                  <a:off x="5584506" y="2358389"/>
                  <a:ext cx="337185" cy="3533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185" h="353377" extrusionOk="0">
                      <a:moveTo>
                        <a:pt x="311468" y="292418"/>
                      </a:moveTo>
                      <a:cubicBezTo>
                        <a:pt x="316230" y="298133"/>
                        <a:pt x="316230" y="301943"/>
                        <a:pt x="311468" y="306705"/>
                      </a:cubicBezTo>
                      <a:cubicBezTo>
                        <a:pt x="280988" y="337185"/>
                        <a:pt x="225743" y="353378"/>
                        <a:pt x="177165" y="353378"/>
                      </a:cubicBezTo>
                      <a:cubicBezTo>
                        <a:pt x="77153" y="353378"/>
                        <a:pt x="0" y="275273"/>
                        <a:pt x="0" y="177165"/>
                      </a:cubicBezTo>
                      <a:cubicBezTo>
                        <a:pt x="0" y="80010"/>
                        <a:pt x="77153" y="0"/>
                        <a:pt x="173355" y="0"/>
                      </a:cubicBezTo>
                      <a:cubicBezTo>
                        <a:pt x="277178" y="0"/>
                        <a:pt x="337185" y="83820"/>
                        <a:pt x="337185" y="182880"/>
                      </a:cubicBezTo>
                      <a:cubicBezTo>
                        <a:pt x="337185" y="191453"/>
                        <a:pt x="336233" y="193358"/>
                        <a:pt x="327660" y="193358"/>
                      </a:cubicBezTo>
                      <a:lnTo>
                        <a:pt x="50483" y="193358"/>
                      </a:lnTo>
                      <a:cubicBezTo>
                        <a:pt x="55245" y="255270"/>
                        <a:pt x="111443" y="308610"/>
                        <a:pt x="179070" y="308610"/>
                      </a:cubicBezTo>
                      <a:cubicBezTo>
                        <a:pt x="211455" y="308610"/>
                        <a:pt x="251460" y="299085"/>
                        <a:pt x="283845" y="275273"/>
                      </a:cubicBezTo>
                      <a:cubicBezTo>
                        <a:pt x="291465" y="271463"/>
                        <a:pt x="293370" y="270510"/>
                        <a:pt x="299085" y="276225"/>
                      </a:cubicBezTo>
                      <a:lnTo>
                        <a:pt x="311468" y="292418"/>
                      </a:lnTo>
                      <a:close/>
                      <a:moveTo>
                        <a:pt x="287655" y="159068"/>
                      </a:moveTo>
                      <a:cubicBezTo>
                        <a:pt x="285750" y="100013"/>
                        <a:pt x="240983" y="40958"/>
                        <a:pt x="173355" y="40958"/>
                      </a:cubicBezTo>
                      <a:cubicBezTo>
                        <a:pt x="104775" y="40958"/>
                        <a:pt x="54293" y="99060"/>
                        <a:pt x="51435" y="159068"/>
                      </a:cubicBezTo>
                      <a:lnTo>
                        <a:pt x="287655" y="159068"/>
                      </a:lnTo>
                      <a:close/>
                    </a:path>
                  </a:pathLst>
                </a:custGeom>
                <a:solidFill>
                  <a:srgbClr val="9F9F9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594">
                    <a:solidFill>
                      <a:schemeClr val="dk1"/>
                    </a:solidFill>
                    <a:latin typeface="Tahoma"/>
                    <a:ea typeface="Tahoma"/>
                    <a:cs typeface="Tahoma"/>
                    <a:sym typeface="Tahoma"/>
                  </a:endParaRPr>
                </a:p>
              </p:txBody>
            </p:sp>
            <p:sp>
              <p:nvSpPr>
                <p:cNvPr id="56" name="Google Shape;56;p41"/>
                <p:cNvSpPr/>
                <p:nvPr/>
              </p:nvSpPr>
              <p:spPr>
                <a:xfrm>
                  <a:off x="6054089" y="2359342"/>
                  <a:ext cx="286702" cy="345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702" h="345757" extrusionOk="0">
                      <a:moveTo>
                        <a:pt x="40005" y="77152"/>
                      </a:moveTo>
                      <a:cubicBezTo>
                        <a:pt x="54292" y="50482"/>
                        <a:pt x="88582" y="0"/>
                        <a:pt x="154305" y="0"/>
                      </a:cubicBezTo>
                      <a:cubicBezTo>
                        <a:pt x="225742" y="0"/>
                        <a:pt x="286703" y="42863"/>
                        <a:pt x="286703" y="149543"/>
                      </a:cubicBezTo>
                      <a:lnTo>
                        <a:pt x="286703" y="335280"/>
                      </a:lnTo>
                      <a:cubicBezTo>
                        <a:pt x="286703" y="343853"/>
                        <a:pt x="283845" y="345758"/>
                        <a:pt x="277178" y="345758"/>
                      </a:cubicBezTo>
                      <a:lnTo>
                        <a:pt x="247650" y="345758"/>
                      </a:lnTo>
                      <a:cubicBezTo>
                        <a:pt x="240030" y="345758"/>
                        <a:pt x="238125" y="343853"/>
                        <a:pt x="238125" y="335280"/>
                      </a:cubicBezTo>
                      <a:lnTo>
                        <a:pt x="238125" y="161925"/>
                      </a:lnTo>
                      <a:cubicBezTo>
                        <a:pt x="238125" y="83820"/>
                        <a:pt x="198120" y="43815"/>
                        <a:pt x="143828" y="43815"/>
                      </a:cubicBezTo>
                      <a:cubicBezTo>
                        <a:pt x="85725" y="43815"/>
                        <a:pt x="48578" y="100013"/>
                        <a:pt x="48578" y="166688"/>
                      </a:cubicBezTo>
                      <a:lnTo>
                        <a:pt x="48578" y="334328"/>
                      </a:lnTo>
                      <a:cubicBezTo>
                        <a:pt x="48578" y="342900"/>
                        <a:pt x="46672" y="344805"/>
                        <a:pt x="39053" y="344805"/>
                      </a:cubicBezTo>
                      <a:lnTo>
                        <a:pt x="9525" y="344805"/>
                      </a:lnTo>
                      <a:cubicBezTo>
                        <a:pt x="1905" y="344805"/>
                        <a:pt x="0" y="342900"/>
                        <a:pt x="0" y="334328"/>
                      </a:cubicBezTo>
                      <a:lnTo>
                        <a:pt x="0" y="168593"/>
                      </a:lnTo>
                      <a:lnTo>
                        <a:pt x="0" y="16193"/>
                      </a:lnTo>
                      <a:cubicBezTo>
                        <a:pt x="0" y="7620"/>
                        <a:pt x="2857" y="5715"/>
                        <a:pt x="9525" y="5715"/>
                      </a:cubicBezTo>
                      <a:lnTo>
                        <a:pt x="25717" y="5715"/>
                      </a:lnTo>
                      <a:cubicBezTo>
                        <a:pt x="30480" y="5715"/>
                        <a:pt x="34290" y="7620"/>
                        <a:pt x="37147" y="16193"/>
                      </a:cubicBezTo>
                      <a:lnTo>
                        <a:pt x="40005" y="77152"/>
                      </a:lnTo>
                      <a:close/>
                    </a:path>
                  </a:pathLst>
                </a:custGeom>
                <a:solidFill>
                  <a:srgbClr val="9F9F9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594">
                    <a:solidFill>
                      <a:schemeClr val="dk1"/>
                    </a:solidFill>
                    <a:latin typeface="Tahoma"/>
                    <a:ea typeface="Tahoma"/>
                    <a:cs typeface="Tahoma"/>
                    <a:sym typeface="Tahoma"/>
                  </a:endParaRPr>
                </a:p>
              </p:txBody>
            </p:sp>
          </p:grpSp>
        </p:grpSp>
        <p:grpSp>
          <p:nvGrpSpPr>
            <p:cNvPr id="57" name="Google Shape;57;p41"/>
            <p:cNvGrpSpPr/>
            <p:nvPr/>
          </p:nvGrpSpPr>
          <p:grpSpPr>
            <a:xfrm>
              <a:off x="4986337" y="2867977"/>
              <a:ext cx="1352549" cy="295275"/>
              <a:chOff x="4986337" y="2867977"/>
              <a:chExt cx="1352549" cy="295275"/>
            </a:xfrm>
          </p:grpSpPr>
          <p:sp>
            <p:nvSpPr>
              <p:cNvPr id="58" name="Google Shape;58;p41"/>
              <p:cNvSpPr/>
              <p:nvPr/>
            </p:nvSpPr>
            <p:spPr>
              <a:xfrm>
                <a:off x="4986337" y="2867977"/>
                <a:ext cx="156209" cy="236220"/>
              </a:xfrm>
              <a:custGeom>
                <a:avLst/>
                <a:gdLst/>
                <a:ahLst/>
                <a:cxnLst/>
                <a:rect l="l" t="t" r="r" b="b"/>
                <a:pathLst>
                  <a:path w="156209" h="236220" extrusionOk="0">
                    <a:moveTo>
                      <a:pt x="0" y="225743"/>
                    </a:moveTo>
                    <a:lnTo>
                      <a:pt x="0" y="0"/>
                    </a:lnTo>
                    <a:lnTo>
                      <a:pt x="44767" y="0"/>
                    </a:lnTo>
                    <a:lnTo>
                      <a:pt x="44767" y="79058"/>
                    </a:lnTo>
                    <a:lnTo>
                      <a:pt x="46672" y="79058"/>
                    </a:lnTo>
                    <a:cubicBezTo>
                      <a:pt x="58103" y="70485"/>
                      <a:pt x="73342" y="64770"/>
                      <a:pt x="94297" y="64770"/>
                    </a:cubicBezTo>
                    <a:cubicBezTo>
                      <a:pt x="125730" y="64770"/>
                      <a:pt x="156210" y="83820"/>
                      <a:pt x="156210" y="143827"/>
                    </a:cubicBezTo>
                    <a:lnTo>
                      <a:pt x="156210" y="147638"/>
                    </a:lnTo>
                    <a:cubicBezTo>
                      <a:pt x="156210" y="208598"/>
                      <a:pt x="125730" y="236220"/>
                      <a:pt x="67628" y="236220"/>
                    </a:cubicBezTo>
                    <a:cubicBezTo>
                      <a:pt x="42863" y="236220"/>
                      <a:pt x="17145" y="231458"/>
                      <a:pt x="0" y="225743"/>
                    </a:cubicBezTo>
                    <a:close/>
                    <a:moveTo>
                      <a:pt x="110490" y="153352"/>
                    </a:moveTo>
                    <a:lnTo>
                      <a:pt x="110490" y="147638"/>
                    </a:lnTo>
                    <a:cubicBezTo>
                      <a:pt x="110490" y="109538"/>
                      <a:pt x="98108" y="99060"/>
                      <a:pt x="73342" y="99060"/>
                    </a:cubicBezTo>
                    <a:cubicBezTo>
                      <a:pt x="61913" y="99060"/>
                      <a:pt x="50483" y="103823"/>
                      <a:pt x="44767" y="106680"/>
                    </a:cubicBezTo>
                    <a:lnTo>
                      <a:pt x="44767" y="200025"/>
                    </a:lnTo>
                    <a:cubicBezTo>
                      <a:pt x="50483" y="202883"/>
                      <a:pt x="59055" y="204788"/>
                      <a:pt x="70485" y="204788"/>
                    </a:cubicBezTo>
                    <a:cubicBezTo>
                      <a:pt x="92392" y="203835"/>
                      <a:pt x="110490" y="193358"/>
                      <a:pt x="110490" y="153352"/>
                    </a:cubicBezTo>
                    <a:close/>
                  </a:path>
                </a:pathLst>
              </a:custGeom>
              <a:solidFill>
                <a:srgbClr val="9F9F9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594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9" name="Google Shape;59;p41"/>
              <p:cNvSpPr/>
              <p:nvPr/>
            </p:nvSpPr>
            <p:spPr>
              <a:xfrm>
                <a:off x="5154929" y="2934652"/>
                <a:ext cx="162877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162877" h="228600" extrusionOk="0">
                    <a:moveTo>
                      <a:pt x="10478" y="222885"/>
                    </a:moveTo>
                    <a:lnTo>
                      <a:pt x="10478" y="193358"/>
                    </a:lnTo>
                    <a:cubicBezTo>
                      <a:pt x="15240" y="194310"/>
                      <a:pt x="21908" y="195263"/>
                      <a:pt x="27623" y="195263"/>
                    </a:cubicBezTo>
                    <a:cubicBezTo>
                      <a:pt x="42863" y="195263"/>
                      <a:pt x="51435" y="189548"/>
                      <a:pt x="57150" y="175260"/>
                    </a:cubicBezTo>
                    <a:lnTo>
                      <a:pt x="61913" y="161925"/>
                    </a:lnTo>
                    <a:lnTo>
                      <a:pt x="0" y="0"/>
                    </a:lnTo>
                    <a:lnTo>
                      <a:pt x="46673" y="0"/>
                    </a:lnTo>
                    <a:lnTo>
                      <a:pt x="84773" y="108585"/>
                    </a:lnTo>
                    <a:lnTo>
                      <a:pt x="85725" y="108585"/>
                    </a:lnTo>
                    <a:lnTo>
                      <a:pt x="120967" y="0"/>
                    </a:lnTo>
                    <a:lnTo>
                      <a:pt x="162877" y="0"/>
                    </a:lnTo>
                    <a:lnTo>
                      <a:pt x="98108" y="182880"/>
                    </a:lnTo>
                    <a:cubicBezTo>
                      <a:pt x="86677" y="215265"/>
                      <a:pt x="70485" y="228600"/>
                      <a:pt x="38100" y="228600"/>
                    </a:cubicBezTo>
                    <a:cubicBezTo>
                      <a:pt x="28575" y="228600"/>
                      <a:pt x="16192" y="225743"/>
                      <a:pt x="10478" y="222885"/>
                    </a:cubicBezTo>
                    <a:close/>
                  </a:path>
                </a:pathLst>
              </a:custGeom>
              <a:solidFill>
                <a:srgbClr val="9F9F9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594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60" name="Google Shape;60;p41"/>
              <p:cNvSpPr/>
              <p:nvPr/>
            </p:nvSpPr>
            <p:spPr>
              <a:xfrm>
                <a:off x="5395912" y="2882264"/>
                <a:ext cx="200977" cy="218122"/>
              </a:xfrm>
              <a:custGeom>
                <a:avLst/>
                <a:gdLst/>
                <a:ahLst/>
                <a:cxnLst/>
                <a:rect l="l" t="t" r="r" b="b"/>
                <a:pathLst>
                  <a:path w="200977" h="218122" extrusionOk="0">
                    <a:moveTo>
                      <a:pt x="0" y="0"/>
                    </a:moveTo>
                    <a:lnTo>
                      <a:pt x="49530" y="0"/>
                    </a:lnTo>
                    <a:lnTo>
                      <a:pt x="102870" y="160020"/>
                    </a:lnTo>
                    <a:lnTo>
                      <a:pt x="103822" y="160020"/>
                    </a:lnTo>
                    <a:lnTo>
                      <a:pt x="156210" y="0"/>
                    </a:lnTo>
                    <a:lnTo>
                      <a:pt x="200978" y="0"/>
                    </a:lnTo>
                    <a:lnTo>
                      <a:pt x="124778" y="218123"/>
                    </a:lnTo>
                    <a:lnTo>
                      <a:pt x="76200" y="2181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F9F9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594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61" name="Google Shape;61;p41"/>
              <p:cNvSpPr/>
              <p:nvPr/>
            </p:nvSpPr>
            <p:spPr>
              <a:xfrm>
                <a:off x="5588317" y="2931795"/>
                <a:ext cx="150494" cy="170519"/>
              </a:xfrm>
              <a:custGeom>
                <a:avLst/>
                <a:gdLst/>
                <a:ahLst/>
                <a:cxnLst/>
                <a:rect l="l" t="t" r="r" b="b"/>
                <a:pathLst>
                  <a:path w="150494" h="170519" extrusionOk="0">
                    <a:moveTo>
                      <a:pt x="0" y="87630"/>
                    </a:moveTo>
                    <a:lnTo>
                      <a:pt x="0" y="82867"/>
                    </a:lnTo>
                    <a:cubicBezTo>
                      <a:pt x="0" y="29527"/>
                      <a:pt x="32385" y="0"/>
                      <a:pt x="78105" y="0"/>
                    </a:cubicBezTo>
                    <a:cubicBezTo>
                      <a:pt x="129540" y="0"/>
                      <a:pt x="150495" y="28575"/>
                      <a:pt x="150495" y="81915"/>
                    </a:cubicBezTo>
                    <a:lnTo>
                      <a:pt x="150495" y="97155"/>
                    </a:lnTo>
                    <a:lnTo>
                      <a:pt x="44767" y="97155"/>
                    </a:lnTo>
                    <a:cubicBezTo>
                      <a:pt x="47625" y="128588"/>
                      <a:pt x="63817" y="138113"/>
                      <a:pt x="94297" y="138113"/>
                    </a:cubicBezTo>
                    <a:cubicBezTo>
                      <a:pt x="114300" y="138113"/>
                      <a:pt x="130492" y="133350"/>
                      <a:pt x="143827" y="126682"/>
                    </a:cubicBezTo>
                    <a:lnTo>
                      <a:pt x="143827" y="155257"/>
                    </a:lnTo>
                    <a:cubicBezTo>
                      <a:pt x="132397" y="162877"/>
                      <a:pt x="112395" y="170497"/>
                      <a:pt x="83820" y="170497"/>
                    </a:cubicBezTo>
                    <a:cubicBezTo>
                      <a:pt x="27622" y="171450"/>
                      <a:pt x="0" y="140970"/>
                      <a:pt x="0" y="87630"/>
                    </a:cubicBezTo>
                    <a:close/>
                    <a:moveTo>
                      <a:pt x="44767" y="69532"/>
                    </a:moveTo>
                    <a:lnTo>
                      <a:pt x="106680" y="69532"/>
                    </a:lnTo>
                    <a:cubicBezTo>
                      <a:pt x="106680" y="40957"/>
                      <a:pt x="96202" y="30480"/>
                      <a:pt x="77152" y="30480"/>
                    </a:cubicBezTo>
                    <a:cubicBezTo>
                      <a:pt x="61913" y="31432"/>
                      <a:pt x="46672" y="39052"/>
                      <a:pt x="44767" y="69532"/>
                    </a:cubicBezTo>
                    <a:close/>
                  </a:path>
                </a:pathLst>
              </a:custGeom>
              <a:solidFill>
                <a:srgbClr val="9F9F9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594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62" name="Google Shape;62;p41"/>
              <p:cNvSpPr/>
              <p:nvPr/>
            </p:nvSpPr>
            <p:spPr>
              <a:xfrm>
                <a:off x="5759767" y="2931795"/>
                <a:ext cx="150494" cy="170519"/>
              </a:xfrm>
              <a:custGeom>
                <a:avLst/>
                <a:gdLst/>
                <a:ahLst/>
                <a:cxnLst/>
                <a:rect l="l" t="t" r="r" b="b"/>
                <a:pathLst>
                  <a:path w="150494" h="170519" extrusionOk="0">
                    <a:moveTo>
                      <a:pt x="0" y="87630"/>
                    </a:moveTo>
                    <a:lnTo>
                      <a:pt x="0" y="82867"/>
                    </a:lnTo>
                    <a:cubicBezTo>
                      <a:pt x="0" y="29527"/>
                      <a:pt x="32385" y="0"/>
                      <a:pt x="78105" y="0"/>
                    </a:cubicBezTo>
                    <a:cubicBezTo>
                      <a:pt x="129540" y="0"/>
                      <a:pt x="150495" y="28575"/>
                      <a:pt x="150495" y="81915"/>
                    </a:cubicBezTo>
                    <a:lnTo>
                      <a:pt x="150495" y="97155"/>
                    </a:lnTo>
                    <a:lnTo>
                      <a:pt x="44767" y="97155"/>
                    </a:lnTo>
                    <a:cubicBezTo>
                      <a:pt x="47625" y="128588"/>
                      <a:pt x="63817" y="138113"/>
                      <a:pt x="94297" y="138113"/>
                    </a:cubicBezTo>
                    <a:cubicBezTo>
                      <a:pt x="114300" y="138113"/>
                      <a:pt x="130492" y="133350"/>
                      <a:pt x="143827" y="126682"/>
                    </a:cubicBezTo>
                    <a:lnTo>
                      <a:pt x="143827" y="155257"/>
                    </a:lnTo>
                    <a:cubicBezTo>
                      <a:pt x="132397" y="162877"/>
                      <a:pt x="112395" y="170497"/>
                      <a:pt x="83820" y="170497"/>
                    </a:cubicBezTo>
                    <a:cubicBezTo>
                      <a:pt x="27622" y="171450"/>
                      <a:pt x="0" y="140970"/>
                      <a:pt x="0" y="87630"/>
                    </a:cubicBezTo>
                    <a:close/>
                    <a:moveTo>
                      <a:pt x="44767" y="69532"/>
                    </a:moveTo>
                    <a:lnTo>
                      <a:pt x="106680" y="69532"/>
                    </a:lnTo>
                    <a:cubicBezTo>
                      <a:pt x="106680" y="40957"/>
                      <a:pt x="96202" y="30480"/>
                      <a:pt x="77152" y="30480"/>
                    </a:cubicBezTo>
                    <a:cubicBezTo>
                      <a:pt x="62865" y="31432"/>
                      <a:pt x="47625" y="39052"/>
                      <a:pt x="44767" y="69532"/>
                    </a:cubicBezTo>
                    <a:close/>
                  </a:path>
                </a:pathLst>
              </a:custGeom>
              <a:solidFill>
                <a:srgbClr val="9F9F9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594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63" name="Google Shape;63;p41"/>
              <p:cNvSpPr/>
              <p:nvPr/>
            </p:nvSpPr>
            <p:spPr>
              <a:xfrm>
                <a:off x="5930264" y="2932747"/>
                <a:ext cx="136207" cy="170497"/>
              </a:xfrm>
              <a:custGeom>
                <a:avLst/>
                <a:gdLst/>
                <a:ahLst/>
                <a:cxnLst/>
                <a:rect l="l" t="t" r="r" b="b"/>
                <a:pathLst>
                  <a:path w="136207" h="170497" extrusionOk="0">
                    <a:moveTo>
                      <a:pt x="0" y="123825"/>
                    </a:moveTo>
                    <a:cubicBezTo>
                      <a:pt x="0" y="91440"/>
                      <a:pt x="21907" y="78105"/>
                      <a:pt x="56197" y="74295"/>
                    </a:cubicBezTo>
                    <a:lnTo>
                      <a:pt x="91440" y="69532"/>
                    </a:lnTo>
                    <a:lnTo>
                      <a:pt x="91440" y="59055"/>
                    </a:lnTo>
                    <a:cubicBezTo>
                      <a:pt x="91440" y="39052"/>
                      <a:pt x="81915" y="34290"/>
                      <a:pt x="56197" y="34290"/>
                    </a:cubicBezTo>
                    <a:cubicBezTo>
                      <a:pt x="40005" y="34290"/>
                      <a:pt x="24765" y="36195"/>
                      <a:pt x="14288" y="39052"/>
                    </a:cubicBezTo>
                    <a:lnTo>
                      <a:pt x="14288" y="9525"/>
                    </a:lnTo>
                    <a:cubicBezTo>
                      <a:pt x="30480" y="3810"/>
                      <a:pt x="49530" y="0"/>
                      <a:pt x="73342" y="0"/>
                    </a:cubicBezTo>
                    <a:cubicBezTo>
                      <a:pt x="112395" y="0"/>
                      <a:pt x="136207" y="14288"/>
                      <a:pt x="136207" y="49530"/>
                    </a:cubicBezTo>
                    <a:lnTo>
                      <a:pt x="136207" y="167640"/>
                    </a:lnTo>
                    <a:lnTo>
                      <a:pt x="100013" y="167640"/>
                    </a:lnTo>
                    <a:lnTo>
                      <a:pt x="96203" y="154305"/>
                    </a:lnTo>
                    <a:lnTo>
                      <a:pt x="94297" y="154305"/>
                    </a:lnTo>
                    <a:cubicBezTo>
                      <a:pt x="86678" y="163830"/>
                      <a:pt x="73342" y="170498"/>
                      <a:pt x="51435" y="170498"/>
                    </a:cubicBezTo>
                    <a:cubicBezTo>
                      <a:pt x="21907" y="170498"/>
                      <a:pt x="0" y="155257"/>
                      <a:pt x="0" y="123825"/>
                    </a:cubicBezTo>
                    <a:close/>
                    <a:moveTo>
                      <a:pt x="92392" y="133350"/>
                    </a:moveTo>
                    <a:lnTo>
                      <a:pt x="92392" y="96202"/>
                    </a:lnTo>
                    <a:lnTo>
                      <a:pt x="66675" y="99060"/>
                    </a:lnTo>
                    <a:cubicBezTo>
                      <a:pt x="51435" y="100965"/>
                      <a:pt x="44767" y="106680"/>
                      <a:pt x="44767" y="120967"/>
                    </a:cubicBezTo>
                    <a:cubicBezTo>
                      <a:pt x="44767" y="136207"/>
                      <a:pt x="54292" y="141923"/>
                      <a:pt x="67628" y="141923"/>
                    </a:cubicBezTo>
                    <a:cubicBezTo>
                      <a:pt x="76200" y="140970"/>
                      <a:pt x="86678" y="137160"/>
                      <a:pt x="92392" y="133350"/>
                    </a:cubicBezTo>
                    <a:close/>
                  </a:path>
                </a:pathLst>
              </a:custGeom>
              <a:solidFill>
                <a:srgbClr val="9F9F9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594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64" name="Google Shape;64;p41"/>
              <p:cNvSpPr/>
              <p:nvPr/>
            </p:nvSpPr>
            <p:spPr>
              <a:xfrm>
                <a:off x="6102667" y="2931795"/>
                <a:ext cx="236219" cy="168592"/>
              </a:xfrm>
              <a:custGeom>
                <a:avLst/>
                <a:gdLst/>
                <a:ahLst/>
                <a:cxnLst/>
                <a:rect l="l" t="t" r="r" b="b"/>
                <a:pathLst>
                  <a:path w="236219" h="168592" extrusionOk="0">
                    <a:moveTo>
                      <a:pt x="0" y="2857"/>
                    </a:moveTo>
                    <a:lnTo>
                      <a:pt x="42863" y="2857"/>
                    </a:lnTo>
                    <a:lnTo>
                      <a:pt x="42863" y="18097"/>
                    </a:lnTo>
                    <a:lnTo>
                      <a:pt x="44767" y="18097"/>
                    </a:lnTo>
                    <a:cubicBezTo>
                      <a:pt x="58102" y="7620"/>
                      <a:pt x="75247" y="0"/>
                      <a:pt x="95250" y="0"/>
                    </a:cubicBezTo>
                    <a:cubicBezTo>
                      <a:pt x="113347" y="0"/>
                      <a:pt x="126682" y="5715"/>
                      <a:pt x="134302" y="18097"/>
                    </a:cubicBezTo>
                    <a:lnTo>
                      <a:pt x="136207" y="18097"/>
                    </a:lnTo>
                    <a:cubicBezTo>
                      <a:pt x="153352" y="6667"/>
                      <a:pt x="171450" y="0"/>
                      <a:pt x="190500" y="0"/>
                    </a:cubicBezTo>
                    <a:cubicBezTo>
                      <a:pt x="219075" y="0"/>
                      <a:pt x="236220" y="13335"/>
                      <a:pt x="236220" y="45720"/>
                    </a:cubicBezTo>
                    <a:lnTo>
                      <a:pt x="236220" y="168592"/>
                    </a:lnTo>
                    <a:lnTo>
                      <a:pt x="192405" y="168592"/>
                    </a:lnTo>
                    <a:lnTo>
                      <a:pt x="192405" y="57150"/>
                    </a:lnTo>
                    <a:cubicBezTo>
                      <a:pt x="192405" y="41910"/>
                      <a:pt x="186690" y="36195"/>
                      <a:pt x="170497" y="36195"/>
                    </a:cubicBezTo>
                    <a:cubicBezTo>
                      <a:pt x="160972" y="36195"/>
                      <a:pt x="151447" y="39052"/>
                      <a:pt x="140970" y="43815"/>
                    </a:cubicBezTo>
                    <a:cubicBezTo>
                      <a:pt x="140970" y="45720"/>
                      <a:pt x="140970" y="47625"/>
                      <a:pt x="140970" y="49530"/>
                    </a:cubicBezTo>
                    <a:lnTo>
                      <a:pt x="140970" y="168592"/>
                    </a:lnTo>
                    <a:lnTo>
                      <a:pt x="97155" y="168592"/>
                    </a:lnTo>
                    <a:lnTo>
                      <a:pt x="97155" y="57150"/>
                    </a:lnTo>
                    <a:cubicBezTo>
                      <a:pt x="97155" y="41910"/>
                      <a:pt x="91440" y="36195"/>
                      <a:pt x="75247" y="36195"/>
                    </a:cubicBezTo>
                    <a:cubicBezTo>
                      <a:pt x="64770" y="36195"/>
                      <a:pt x="55245" y="40005"/>
                      <a:pt x="45720" y="43815"/>
                    </a:cubicBezTo>
                    <a:lnTo>
                      <a:pt x="45720" y="168592"/>
                    </a:lnTo>
                    <a:lnTo>
                      <a:pt x="952" y="168592"/>
                    </a:lnTo>
                    <a:lnTo>
                      <a:pt x="952" y="2857"/>
                    </a:lnTo>
                    <a:close/>
                  </a:path>
                </a:pathLst>
              </a:custGeom>
              <a:solidFill>
                <a:srgbClr val="9F9F9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594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65" name="Google Shape;65;p41"/>
          <p:cNvSpPr txBox="1"/>
          <p:nvPr/>
        </p:nvSpPr>
        <p:spPr>
          <a:xfrm>
            <a:off x="508006" y="6617673"/>
            <a:ext cx="4928700" cy="10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6">
                <a:solidFill>
                  <a:srgbClr val="8B8B8B"/>
                </a:solidFill>
                <a:latin typeface="Tahoma"/>
                <a:ea typeface="Tahoma"/>
                <a:cs typeface="Tahoma"/>
                <a:sym typeface="Tahoma"/>
              </a:rPr>
              <a:t>© 2021 Kasten by Veeam. Confidential information. All rights reserved. All trademarks are the property of their respective owners.</a:t>
            </a:r>
            <a:endParaRPr sz="2396"/>
          </a:p>
        </p:txBody>
      </p:sp>
      <p:grpSp>
        <p:nvGrpSpPr>
          <p:cNvPr id="66" name="Google Shape;66;p41"/>
          <p:cNvGrpSpPr/>
          <p:nvPr/>
        </p:nvGrpSpPr>
        <p:grpSpPr>
          <a:xfrm>
            <a:off x="-92970" y="-1666535"/>
            <a:ext cx="3393275" cy="3814909"/>
            <a:chOff x="-30761" y="-1235869"/>
            <a:chExt cx="2544956" cy="2863831"/>
          </a:xfrm>
        </p:grpSpPr>
        <p:pic>
          <p:nvPicPr>
            <p:cNvPr id="67" name="Google Shape;67;p41"/>
            <p:cNvPicPr preferRelativeResize="0"/>
            <p:nvPr/>
          </p:nvPicPr>
          <p:blipFill rotWithShape="1">
            <a:blip r:embed="rId2">
              <a:alphaModFix/>
            </a:blip>
            <a:srcRect r="7546"/>
            <a:stretch/>
          </p:blipFill>
          <p:spPr>
            <a:xfrm rot="10800000">
              <a:off x="38966" y="253658"/>
              <a:ext cx="657794" cy="13743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" name="Google Shape;68;p41"/>
            <p:cNvSpPr/>
            <p:nvPr/>
          </p:nvSpPr>
          <p:spPr>
            <a:xfrm rot="-2700000" flipH="1">
              <a:off x="394648" y="-915878"/>
              <a:ext cx="1694137" cy="1904974"/>
            </a:xfrm>
            <a:custGeom>
              <a:avLst/>
              <a:gdLst/>
              <a:ahLst/>
              <a:cxnLst/>
              <a:rect l="l" t="t" r="r" b="b"/>
              <a:pathLst>
                <a:path w="1694137" h="1903212" extrusionOk="0">
                  <a:moveTo>
                    <a:pt x="0" y="1694137"/>
                  </a:moveTo>
                  <a:lnTo>
                    <a:pt x="1694137" y="0"/>
                  </a:lnTo>
                  <a:lnTo>
                    <a:pt x="1694137" y="1810064"/>
                  </a:lnTo>
                  <a:cubicBezTo>
                    <a:pt x="1694137" y="1861508"/>
                    <a:pt x="1652433" y="1903212"/>
                    <a:pt x="1600989" y="1903212"/>
                  </a:cubicBezTo>
                  <a:lnTo>
                    <a:pt x="209074" y="1903212"/>
                  </a:lnTo>
                  <a:close/>
                </a:path>
              </a:pathLst>
            </a:custGeom>
            <a:gradFill>
              <a:gsLst>
                <a:gs pos="0">
                  <a:srgbClr val="173753"/>
                </a:gs>
                <a:gs pos="10000">
                  <a:srgbClr val="173753"/>
                </a:gs>
                <a:gs pos="100000">
                  <a:srgbClr val="4C5BDC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45700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4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4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4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5483373"/>
      </p:ext>
    </p:extLst>
  </p:cSld>
  <p:clrMapOvr>
    <a:masterClrMapping/>
  </p:clrMapOvr>
  <p:transition>
    <p:fad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ext dec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Полилиния 9">
            <a:extLst>
              <a:ext uri="{FF2B5EF4-FFF2-40B4-BE49-F238E27FC236}">
                <a16:creationId xmlns:a16="http://schemas.microsoft.com/office/drawing/2014/main" id="{437DCC34-27AB-C441-9A9B-CD8A73EA7818}"/>
              </a:ext>
            </a:extLst>
          </p:cNvPr>
          <p:cNvSpPr/>
          <p:nvPr userDrawn="1"/>
        </p:nvSpPr>
        <p:spPr bwMode="auto">
          <a:xfrm rot="18900000" flipH="1">
            <a:off x="10348029" y="-921350"/>
            <a:ext cx="1675295" cy="2147415"/>
          </a:xfrm>
          <a:custGeom>
            <a:avLst/>
            <a:gdLst>
              <a:gd name="connsiteX0" fmla="*/ 1806640 w 1806640"/>
              <a:gd name="connsiteY0" fmla="*/ 0 h 2315775"/>
              <a:gd name="connsiteX1" fmla="*/ 1806640 w 1806640"/>
              <a:gd name="connsiteY1" fmla="*/ 2200603 h 2315775"/>
              <a:gd name="connsiteX2" fmla="*/ 1691468 w 1806640"/>
              <a:gd name="connsiteY2" fmla="*/ 2315775 h 2315775"/>
              <a:gd name="connsiteX3" fmla="*/ 509134 w 1806640"/>
              <a:gd name="connsiteY3" fmla="*/ 2315775 h 2315775"/>
              <a:gd name="connsiteX4" fmla="*/ 0 w 1806640"/>
              <a:gd name="connsiteY4" fmla="*/ 1806641 h 231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6640" h="2315775">
                <a:moveTo>
                  <a:pt x="1806640" y="0"/>
                </a:moveTo>
                <a:lnTo>
                  <a:pt x="1806640" y="2200603"/>
                </a:lnTo>
                <a:cubicBezTo>
                  <a:pt x="1806640" y="2264211"/>
                  <a:pt x="1755076" y="2315775"/>
                  <a:pt x="1691468" y="2315775"/>
                </a:cubicBezTo>
                <a:lnTo>
                  <a:pt x="509134" y="2315775"/>
                </a:lnTo>
                <a:lnTo>
                  <a:pt x="0" y="1806641"/>
                </a:lnTo>
                <a:close/>
              </a:path>
            </a:pathLst>
          </a:custGeom>
          <a:gradFill>
            <a:gsLst>
              <a:gs pos="0">
                <a:srgbClr val="A3D9FF"/>
              </a:gs>
              <a:gs pos="91000">
                <a:srgbClr val="7C90DB"/>
              </a:gs>
            </a:gsLst>
            <a:lin ang="192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04" tIns="30452" rIns="30452" bIns="609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7671" fontAlgn="base">
              <a:spcBef>
                <a:spcPct val="0"/>
              </a:spcBef>
              <a:spcAft>
                <a:spcPct val="0"/>
              </a:spcAft>
            </a:pPr>
            <a:endParaRPr lang="ru-RU" sz="3597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7671" fontAlgn="base">
              <a:spcBef>
                <a:spcPct val="0"/>
              </a:spcBef>
              <a:spcAft>
                <a:spcPct val="0"/>
              </a:spcAft>
            </a:pPr>
            <a:endParaRPr lang="ru-RU" sz="3597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7671" fontAlgn="base">
              <a:spcBef>
                <a:spcPct val="0"/>
              </a:spcBef>
              <a:spcAft>
                <a:spcPct val="0"/>
              </a:spcAft>
            </a:pPr>
            <a:endParaRPr lang="ru-RU" sz="3597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35" name="Рисунок 4">
            <a:extLst>
              <a:ext uri="{FF2B5EF4-FFF2-40B4-BE49-F238E27FC236}">
                <a16:creationId xmlns:a16="http://schemas.microsoft.com/office/drawing/2014/main" id="{00983F10-6469-064F-929B-0A19DC4E62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546"/>
          <a:stretch/>
        </p:blipFill>
        <p:spPr>
          <a:xfrm>
            <a:off x="11328400" y="228600"/>
            <a:ext cx="877059" cy="1830710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B5AAD6B4-E718-9949-8FF9-D087F64C4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251936"/>
            <a:ext cx="9144000" cy="570837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34B1542-8600-7449-A3B0-622845EE326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03768" y="1483536"/>
            <a:ext cx="10307781" cy="468767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933778" indent="-162812">
              <a:buClr>
                <a:schemeClr val="accent4"/>
              </a:buClr>
              <a:defRPr sz="1332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F1BAFE-BB41-9AEF-1441-DD0EE546DD89}"/>
              </a:ext>
            </a:extLst>
          </p:cNvPr>
          <p:cNvSpPr txBox="1"/>
          <p:nvPr userDrawn="1"/>
        </p:nvSpPr>
        <p:spPr>
          <a:xfrm>
            <a:off x="9072283" y="-191247"/>
            <a:ext cx="0" cy="0"/>
          </a:xfrm>
          <a:prstGeom prst="rect">
            <a:avLst/>
          </a:prstGeom>
          <a:noFill/>
        </p:spPr>
        <p:txBody>
          <a:bodyPr wrap="none" lIns="60904" tIns="0" rIns="60904" bIns="0" rtlCol="0" anchor="t" anchorCtr="0">
            <a:noAutofit/>
          </a:bodyPr>
          <a:lstStyle/>
          <a:p>
            <a:pPr marL="182711" indent="-182711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endParaRPr lang="en-US" sz="1865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27B969-A40D-4A67-58D9-0BFB0AEED287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F1FA772-03AE-714A-B854-1651D269FF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4403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">
    <p:bg>
      <p:bgPr>
        <a:gradFill>
          <a:gsLst>
            <a:gs pos="0">
              <a:srgbClr val="5349E1"/>
            </a:gs>
            <a:gs pos="65000">
              <a:srgbClr val="1104B1"/>
            </a:gs>
            <a:gs pos="100000">
              <a:srgbClr val="1A00B3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олилиния 30">
            <a:extLst>
              <a:ext uri="{FF2B5EF4-FFF2-40B4-BE49-F238E27FC236}">
                <a16:creationId xmlns:a16="http://schemas.microsoft.com/office/drawing/2014/main" id="{3989A31B-5B6A-5541-BA09-055FA41351B4}"/>
              </a:ext>
            </a:extLst>
          </p:cNvPr>
          <p:cNvSpPr/>
          <p:nvPr userDrawn="1"/>
        </p:nvSpPr>
        <p:spPr bwMode="auto">
          <a:xfrm rot="16200000">
            <a:off x="8069206" y="2760603"/>
            <a:ext cx="4122797" cy="4122797"/>
          </a:xfrm>
          <a:custGeom>
            <a:avLst/>
            <a:gdLst>
              <a:gd name="connsiteX0" fmla="*/ 0 w 5148816"/>
              <a:gd name="connsiteY0" fmla="*/ 0 h 5148816"/>
              <a:gd name="connsiteX1" fmla="*/ 5148816 w 5148816"/>
              <a:gd name="connsiteY1" fmla="*/ 5148816 h 5148816"/>
              <a:gd name="connsiteX2" fmla="*/ 0 w 5148816"/>
              <a:gd name="connsiteY2" fmla="*/ 5148816 h 5148816"/>
              <a:gd name="connsiteX3" fmla="*/ 0 w 5148816"/>
              <a:gd name="connsiteY3" fmla="*/ 0 h 514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8816" h="5148816">
                <a:moveTo>
                  <a:pt x="0" y="0"/>
                </a:moveTo>
                <a:lnTo>
                  <a:pt x="5148816" y="5148816"/>
                </a:lnTo>
                <a:lnTo>
                  <a:pt x="0" y="514881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2000">
                <a:srgbClr val="2203F4"/>
              </a:gs>
              <a:gs pos="91000">
                <a:srgbClr val="080D93">
                  <a:alpha val="0"/>
                </a:srgbClr>
              </a:gs>
            </a:gsLst>
            <a:lin ang="10800000" scaled="1"/>
            <a:tileRect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Полилиния 30">
            <a:extLst>
              <a:ext uri="{FF2B5EF4-FFF2-40B4-BE49-F238E27FC236}">
                <a16:creationId xmlns:a16="http://schemas.microsoft.com/office/drawing/2014/main" id="{13A031F1-7AC3-3C4E-BACE-6BC9C011650B}"/>
              </a:ext>
            </a:extLst>
          </p:cNvPr>
          <p:cNvSpPr/>
          <p:nvPr userDrawn="1"/>
        </p:nvSpPr>
        <p:spPr bwMode="auto">
          <a:xfrm>
            <a:off x="0" y="662570"/>
            <a:ext cx="6169152" cy="6169153"/>
          </a:xfrm>
          <a:custGeom>
            <a:avLst/>
            <a:gdLst>
              <a:gd name="connsiteX0" fmla="*/ 0 w 5148816"/>
              <a:gd name="connsiteY0" fmla="*/ 0 h 5148816"/>
              <a:gd name="connsiteX1" fmla="*/ 5148816 w 5148816"/>
              <a:gd name="connsiteY1" fmla="*/ 5148816 h 5148816"/>
              <a:gd name="connsiteX2" fmla="*/ 0 w 5148816"/>
              <a:gd name="connsiteY2" fmla="*/ 5148816 h 5148816"/>
              <a:gd name="connsiteX3" fmla="*/ 0 w 5148816"/>
              <a:gd name="connsiteY3" fmla="*/ 0 h 514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8816" h="5148816">
                <a:moveTo>
                  <a:pt x="0" y="0"/>
                </a:moveTo>
                <a:lnTo>
                  <a:pt x="5148816" y="5148816"/>
                </a:lnTo>
                <a:lnTo>
                  <a:pt x="0" y="514881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2000">
                <a:srgbClr val="3224D5"/>
              </a:gs>
              <a:gs pos="70000">
                <a:srgbClr val="2A20C0"/>
              </a:gs>
            </a:gsLst>
            <a:lin ang="10800000" scaled="1"/>
            <a:tileRect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Полилиния 41">
            <a:extLst>
              <a:ext uri="{FF2B5EF4-FFF2-40B4-BE49-F238E27FC236}">
                <a16:creationId xmlns:a16="http://schemas.microsoft.com/office/drawing/2014/main" id="{41B02709-C77B-A44B-934B-FBAF373CF274}"/>
              </a:ext>
            </a:extLst>
          </p:cNvPr>
          <p:cNvSpPr/>
          <p:nvPr userDrawn="1"/>
        </p:nvSpPr>
        <p:spPr bwMode="auto">
          <a:xfrm rot="2700000">
            <a:off x="183047" y="-941266"/>
            <a:ext cx="1739693" cy="2229963"/>
          </a:xfrm>
          <a:custGeom>
            <a:avLst/>
            <a:gdLst>
              <a:gd name="connsiteX0" fmla="*/ 1806640 w 1806640"/>
              <a:gd name="connsiteY0" fmla="*/ 0 h 2315775"/>
              <a:gd name="connsiteX1" fmla="*/ 1806640 w 1806640"/>
              <a:gd name="connsiteY1" fmla="*/ 2200603 h 2315775"/>
              <a:gd name="connsiteX2" fmla="*/ 1691468 w 1806640"/>
              <a:gd name="connsiteY2" fmla="*/ 2315775 h 2315775"/>
              <a:gd name="connsiteX3" fmla="*/ 509134 w 1806640"/>
              <a:gd name="connsiteY3" fmla="*/ 2315775 h 2315775"/>
              <a:gd name="connsiteX4" fmla="*/ 0 w 1806640"/>
              <a:gd name="connsiteY4" fmla="*/ 1806641 h 231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6640" h="2315775">
                <a:moveTo>
                  <a:pt x="1806640" y="0"/>
                </a:moveTo>
                <a:lnTo>
                  <a:pt x="1806640" y="2200603"/>
                </a:lnTo>
                <a:cubicBezTo>
                  <a:pt x="1806640" y="2264211"/>
                  <a:pt x="1755076" y="2315775"/>
                  <a:pt x="1691468" y="2315775"/>
                </a:cubicBezTo>
                <a:lnTo>
                  <a:pt x="509134" y="2315775"/>
                </a:lnTo>
                <a:lnTo>
                  <a:pt x="0" y="1806641"/>
                </a:lnTo>
                <a:close/>
              </a:path>
            </a:pathLst>
          </a:custGeom>
          <a:solidFill>
            <a:srgbClr val="7D66FF">
              <a:alpha val="74118"/>
            </a:srgb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446" name="Рисунок 445">
            <a:extLst>
              <a:ext uri="{FF2B5EF4-FFF2-40B4-BE49-F238E27FC236}">
                <a16:creationId xmlns:a16="http://schemas.microsoft.com/office/drawing/2014/main" id="{1F49A48F-1887-D340-B82A-7C6CF16200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23" y="5068036"/>
            <a:ext cx="973375" cy="175207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7E1D14A-79B4-FD4F-9A89-6F84BABAD7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0699"/>
          <a:stretch/>
        </p:blipFill>
        <p:spPr>
          <a:xfrm>
            <a:off x="1666490" y="0"/>
            <a:ext cx="1979093" cy="1196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49627F-C4E8-1E40-A3E1-26902FC8A173}"/>
              </a:ext>
            </a:extLst>
          </p:cNvPr>
          <p:cNvSpPr txBox="1"/>
          <p:nvPr userDrawn="1"/>
        </p:nvSpPr>
        <p:spPr>
          <a:xfrm>
            <a:off x="-338127" y="2418598"/>
            <a:ext cx="65" cy="40844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endParaRPr lang="ru-RU" sz="2654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Полилиния 30">
            <a:extLst>
              <a:ext uri="{FF2B5EF4-FFF2-40B4-BE49-F238E27FC236}">
                <a16:creationId xmlns:a16="http://schemas.microsoft.com/office/drawing/2014/main" id="{EEABE46C-60A4-534B-8133-53C1447A4EB3}"/>
              </a:ext>
            </a:extLst>
          </p:cNvPr>
          <p:cNvSpPr/>
          <p:nvPr userDrawn="1"/>
        </p:nvSpPr>
        <p:spPr bwMode="auto">
          <a:xfrm rot="16200000" flipH="1">
            <a:off x="5409693" y="101092"/>
            <a:ext cx="6883400" cy="6681216"/>
          </a:xfrm>
          <a:custGeom>
            <a:avLst/>
            <a:gdLst>
              <a:gd name="connsiteX0" fmla="*/ 0 w 5148816"/>
              <a:gd name="connsiteY0" fmla="*/ 0 h 5148816"/>
              <a:gd name="connsiteX1" fmla="*/ 5148816 w 5148816"/>
              <a:gd name="connsiteY1" fmla="*/ 5148816 h 5148816"/>
              <a:gd name="connsiteX2" fmla="*/ 0 w 5148816"/>
              <a:gd name="connsiteY2" fmla="*/ 5148816 h 5148816"/>
              <a:gd name="connsiteX3" fmla="*/ 0 w 5148816"/>
              <a:gd name="connsiteY3" fmla="*/ 0 h 514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8816" h="5148816">
                <a:moveTo>
                  <a:pt x="0" y="0"/>
                </a:moveTo>
                <a:lnTo>
                  <a:pt x="5148816" y="5148816"/>
                </a:lnTo>
                <a:lnTo>
                  <a:pt x="0" y="514881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000">
                <a:srgbClr val="0D018C"/>
              </a:gs>
              <a:gs pos="57000">
                <a:srgbClr val="1901C4">
                  <a:alpha val="24706"/>
                </a:srgbClr>
              </a:gs>
            </a:gsLst>
            <a:lin ang="18600000" scaled="0"/>
            <a:tileRect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3" name="Полилиния 442">
            <a:extLst>
              <a:ext uri="{FF2B5EF4-FFF2-40B4-BE49-F238E27FC236}">
                <a16:creationId xmlns:a16="http://schemas.microsoft.com/office/drawing/2014/main" id="{2CA36E1F-CEAC-DE47-850A-338CDDD648A0}"/>
              </a:ext>
            </a:extLst>
          </p:cNvPr>
          <p:cNvSpPr/>
          <p:nvPr userDrawn="1"/>
        </p:nvSpPr>
        <p:spPr bwMode="auto">
          <a:xfrm>
            <a:off x="11006001" y="4621062"/>
            <a:ext cx="1186004" cy="2236939"/>
          </a:xfrm>
          <a:custGeom>
            <a:avLst/>
            <a:gdLst>
              <a:gd name="connsiteX0" fmla="*/ 889503 w 889503"/>
              <a:gd name="connsiteY0" fmla="*/ 0 h 1677705"/>
              <a:gd name="connsiteX1" fmla="*/ 889503 w 889503"/>
              <a:gd name="connsiteY1" fmla="*/ 1677705 h 1677705"/>
              <a:gd name="connsiteX2" fmla="*/ 717957 w 889503"/>
              <a:gd name="connsiteY2" fmla="*/ 1677705 h 1677705"/>
              <a:gd name="connsiteX3" fmla="*/ 24836 w 889503"/>
              <a:gd name="connsiteY3" fmla="*/ 984584 h 1677705"/>
              <a:gd name="connsiteX4" fmla="*/ 24836 w 889503"/>
              <a:gd name="connsiteY4" fmla="*/ 864667 h 1677705"/>
              <a:gd name="connsiteX5" fmla="*/ 889503 w 889503"/>
              <a:gd name="connsiteY5" fmla="*/ 0 h 1677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9503" h="1677705">
                <a:moveTo>
                  <a:pt x="889503" y="0"/>
                </a:moveTo>
                <a:lnTo>
                  <a:pt x="889503" y="1677705"/>
                </a:lnTo>
                <a:lnTo>
                  <a:pt x="717957" y="1677705"/>
                </a:lnTo>
                <a:lnTo>
                  <a:pt x="24836" y="984584"/>
                </a:lnTo>
                <a:cubicBezTo>
                  <a:pt x="-8278" y="951470"/>
                  <a:pt x="-8278" y="897781"/>
                  <a:pt x="24836" y="864667"/>
                </a:cubicBezTo>
                <a:lnTo>
                  <a:pt x="889503" y="0"/>
                </a:lnTo>
                <a:close/>
              </a:path>
            </a:pathLst>
          </a:custGeom>
          <a:solidFill>
            <a:srgbClr val="7D66FF">
              <a:alpha val="74000"/>
            </a:srgb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52" name="Рисунок 451">
            <a:extLst>
              <a:ext uri="{FF2B5EF4-FFF2-40B4-BE49-F238E27FC236}">
                <a16:creationId xmlns:a16="http://schemas.microsoft.com/office/drawing/2014/main" id="{B78F6CA5-2BDE-0E41-A8B2-FDA372F53A3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73389" y="4033432"/>
            <a:ext cx="1338183" cy="1597454"/>
          </a:xfrm>
          <a:prstGeom prst="rect">
            <a:avLst/>
          </a:prstGeom>
        </p:spPr>
      </p:pic>
      <p:pic>
        <p:nvPicPr>
          <p:cNvPr id="454" name="Рисунок 453">
            <a:extLst>
              <a:ext uri="{FF2B5EF4-FFF2-40B4-BE49-F238E27FC236}">
                <a16:creationId xmlns:a16="http://schemas.microsoft.com/office/drawing/2014/main" id="{85C43811-9448-D24B-9997-020AC6C4D8E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75630" y="4858514"/>
            <a:ext cx="948641" cy="183071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64F4FEC-3E36-6C43-8FF9-C450482261D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9283434" y="600005"/>
            <a:ext cx="2295548" cy="853366"/>
          </a:xfrm>
          <a:prstGeom prst="rect">
            <a:avLst/>
          </a:prstGeom>
        </p:spPr>
      </p:pic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11641004-E6EB-BE4D-8AEC-79166ECB9C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3311" y="2875005"/>
            <a:ext cx="10860692" cy="11079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776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title style</a:t>
            </a:r>
          </a:p>
        </p:txBody>
      </p:sp>
      <p:pic>
        <p:nvPicPr>
          <p:cNvPr id="15" name="Рисунок 453">
            <a:extLst>
              <a:ext uri="{FF2B5EF4-FFF2-40B4-BE49-F238E27FC236}">
                <a16:creationId xmlns:a16="http://schemas.microsoft.com/office/drawing/2014/main" id="{49D8ECB4-3A2C-3F20-7E84-D1236EEF7F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19530"/>
          <a:stretch/>
        </p:blipFill>
        <p:spPr>
          <a:xfrm rot="16200000">
            <a:off x="1175816" y="-534877"/>
            <a:ext cx="762658" cy="183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5400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ing slide ">
    <p:bg>
      <p:bgPr>
        <a:gradFill>
          <a:gsLst>
            <a:gs pos="0">
              <a:srgbClr val="5349E1"/>
            </a:gs>
            <a:gs pos="67000">
              <a:srgbClr val="1104B1"/>
            </a:gs>
            <a:gs pos="100000">
              <a:srgbClr val="1A00B3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олилиния 30">
            <a:extLst>
              <a:ext uri="{FF2B5EF4-FFF2-40B4-BE49-F238E27FC236}">
                <a16:creationId xmlns:a16="http://schemas.microsoft.com/office/drawing/2014/main" id="{00DD49AA-2B4B-47A0-9B50-597CA2AB7E60}"/>
              </a:ext>
            </a:extLst>
          </p:cNvPr>
          <p:cNvSpPr/>
          <p:nvPr userDrawn="1"/>
        </p:nvSpPr>
        <p:spPr bwMode="auto">
          <a:xfrm>
            <a:off x="0" y="-6130"/>
            <a:ext cx="6858000" cy="6858000"/>
          </a:xfrm>
          <a:custGeom>
            <a:avLst/>
            <a:gdLst>
              <a:gd name="connsiteX0" fmla="*/ 0 w 5148816"/>
              <a:gd name="connsiteY0" fmla="*/ 0 h 5148816"/>
              <a:gd name="connsiteX1" fmla="*/ 5148816 w 5148816"/>
              <a:gd name="connsiteY1" fmla="*/ 5148816 h 5148816"/>
              <a:gd name="connsiteX2" fmla="*/ 0 w 5148816"/>
              <a:gd name="connsiteY2" fmla="*/ 5148816 h 5148816"/>
              <a:gd name="connsiteX3" fmla="*/ 0 w 5148816"/>
              <a:gd name="connsiteY3" fmla="*/ 0 h 514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8816" h="5148816">
                <a:moveTo>
                  <a:pt x="0" y="0"/>
                </a:moveTo>
                <a:lnTo>
                  <a:pt x="5148816" y="5148816"/>
                </a:lnTo>
                <a:lnTo>
                  <a:pt x="0" y="514881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1000">
                <a:srgbClr val="2203F4">
                  <a:alpha val="0"/>
                </a:srgbClr>
              </a:gs>
              <a:gs pos="100000">
                <a:srgbClr val="1901C4"/>
              </a:gs>
            </a:gsLst>
            <a:lin ang="10800000" scaled="1"/>
            <a:tileRect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Рисунок 13">
            <a:extLst>
              <a:ext uri="{FF2B5EF4-FFF2-40B4-BE49-F238E27FC236}">
                <a16:creationId xmlns:a16="http://schemas.microsoft.com/office/drawing/2014/main" id="{4FD2B733-7066-46BD-AE0B-D8566A703A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842"/>
          <a:stretch/>
        </p:blipFill>
        <p:spPr>
          <a:xfrm>
            <a:off x="-1" y="5046754"/>
            <a:ext cx="712101" cy="175207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AFB700C-1417-534B-8270-2CC55AC9F3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546"/>
          <a:stretch/>
        </p:blipFill>
        <p:spPr>
          <a:xfrm>
            <a:off x="11314941" y="583229"/>
            <a:ext cx="877059" cy="1830710"/>
          </a:xfrm>
          <a:prstGeom prst="rect">
            <a:avLst/>
          </a:prstGeom>
        </p:spPr>
      </p:pic>
      <p:sp>
        <p:nvSpPr>
          <p:cNvPr id="19" name="Полилиния 18">
            <a:extLst>
              <a:ext uri="{FF2B5EF4-FFF2-40B4-BE49-F238E27FC236}">
                <a16:creationId xmlns:a16="http://schemas.microsoft.com/office/drawing/2014/main" id="{172CC48A-1EB8-AA44-A661-8C099D5C32FF}"/>
              </a:ext>
            </a:extLst>
          </p:cNvPr>
          <p:cNvSpPr/>
          <p:nvPr userDrawn="1"/>
        </p:nvSpPr>
        <p:spPr bwMode="auto">
          <a:xfrm rot="18900000" flipH="1">
            <a:off x="9569972" y="-1137276"/>
            <a:ext cx="2258849" cy="2537615"/>
          </a:xfrm>
          <a:custGeom>
            <a:avLst/>
            <a:gdLst>
              <a:gd name="connsiteX0" fmla="*/ 0 w 1694137"/>
              <a:gd name="connsiteY0" fmla="*/ 1694137 h 1903212"/>
              <a:gd name="connsiteX1" fmla="*/ 1694137 w 1694137"/>
              <a:gd name="connsiteY1" fmla="*/ 0 h 1903212"/>
              <a:gd name="connsiteX2" fmla="*/ 1694137 w 1694137"/>
              <a:gd name="connsiteY2" fmla="*/ 1810064 h 1903212"/>
              <a:gd name="connsiteX3" fmla="*/ 1600989 w 1694137"/>
              <a:gd name="connsiteY3" fmla="*/ 1903212 h 1903212"/>
              <a:gd name="connsiteX4" fmla="*/ 209074 w 1694137"/>
              <a:gd name="connsiteY4" fmla="*/ 1903212 h 190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4137" h="1903212">
                <a:moveTo>
                  <a:pt x="0" y="1694137"/>
                </a:moveTo>
                <a:lnTo>
                  <a:pt x="1694137" y="0"/>
                </a:lnTo>
                <a:lnTo>
                  <a:pt x="1694137" y="1810064"/>
                </a:lnTo>
                <a:cubicBezTo>
                  <a:pt x="1694137" y="1861508"/>
                  <a:pt x="1652433" y="1903212"/>
                  <a:pt x="1600989" y="1903212"/>
                </a:cubicBezTo>
                <a:lnTo>
                  <a:pt x="209074" y="1903212"/>
                </a:lnTo>
                <a:close/>
              </a:path>
            </a:pathLst>
          </a:custGeom>
          <a:gradFill>
            <a:gsLst>
              <a:gs pos="100000">
                <a:srgbClr val="2203F4"/>
              </a:gs>
              <a:gs pos="28000">
                <a:srgbClr val="1104B1"/>
              </a:gs>
            </a:gsLst>
            <a:lin ang="18900000" scaled="1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703863" y="2819963"/>
            <a:ext cx="10784275" cy="1094909"/>
          </a:xfrm>
          <a:prstGeom prst="rect">
            <a:avLst/>
          </a:prstGeom>
        </p:spPr>
        <p:txBody>
          <a:bodyPr bIns="36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394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37" name="Полилиния 18">
            <a:extLst>
              <a:ext uri="{FF2B5EF4-FFF2-40B4-BE49-F238E27FC236}">
                <a16:creationId xmlns:a16="http://schemas.microsoft.com/office/drawing/2014/main" id="{2AB0C387-93DB-4049-9FA7-7BEE700973AC}"/>
              </a:ext>
            </a:extLst>
          </p:cNvPr>
          <p:cNvSpPr/>
          <p:nvPr userDrawn="1"/>
        </p:nvSpPr>
        <p:spPr bwMode="auto">
          <a:xfrm rot="8134800" flipH="1">
            <a:off x="404385" y="5719309"/>
            <a:ext cx="2175140" cy="2199808"/>
          </a:xfrm>
          <a:custGeom>
            <a:avLst/>
            <a:gdLst>
              <a:gd name="connsiteX0" fmla="*/ 0 w 1694137"/>
              <a:gd name="connsiteY0" fmla="*/ 1694137 h 1903212"/>
              <a:gd name="connsiteX1" fmla="*/ 1694137 w 1694137"/>
              <a:gd name="connsiteY1" fmla="*/ 0 h 1903212"/>
              <a:gd name="connsiteX2" fmla="*/ 1694137 w 1694137"/>
              <a:gd name="connsiteY2" fmla="*/ 1810064 h 1903212"/>
              <a:gd name="connsiteX3" fmla="*/ 1600989 w 1694137"/>
              <a:gd name="connsiteY3" fmla="*/ 1903212 h 1903212"/>
              <a:gd name="connsiteX4" fmla="*/ 209074 w 1694137"/>
              <a:gd name="connsiteY4" fmla="*/ 1903212 h 1903212"/>
              <a:gd name="connsiteX0" fmla="*/ 0 w 1736665"/>
              <a:gd name="connsiteY0" fmla="*/ 1391125 h 1600200"/>
              <a:gd name="connsiteX1" fmla="*/ 1736665 w 1736665"/>
              <a:gd name="connsiteY1" fmla="*/ 0 h 1600200"/>
              <a:gd name="connsiteX2" fmla="*/ 1694137 w 1736665"/>
              <a:gd name="connsiteY2" fmla="*/ 1507052 h 1600200"/>
              <a:gd name="connsiteX3" fmla="*/ 1600989 w 1736665"/>
              <a:gd name="connsiteY3" fmla="*/ 1600200 h 1600200"/>
              <a:gd name="connsiteX4" fmla="*/ 209074 w 1736665"/>
              <a:gd name="connsiteY4" fmla="*/ 1600200 h 1600200"/>
              <a:gd name="connsiteX5" fmla="*/ 0 w 1736665"/>
              <a:gd name="connsiteY5" fmla="*/ 1391125 h 1600200"/>
              <a:gd name="connsiteX0" fmla="*/ 0 w 1642054"/>
              <a:gd name="connsiteY0" fmla="*/ 1462547 h 1600200"/>
              <a:gd name="connsiteX1" fmla="*/ 1642054 w 1642054"/>
              <a:gd name="connsiteY1" fmla="*/ 0 h 1600200"/>
              <a:gd name="connsiteX2" fmla="*/ 1599526 w 1642054"/>
              <a:gd name="connsiteY2" fmla="*/ 1507052 h 1600200"/>
              <a:gd name="connsiteX3" fmla="*/ 1506378 w 1642054"/>
              <a:gd name="connsiteY3" fmla="*/ 1600200 h 1600200"/>
              <a:gd name="connsiteX4" fmla="*/ 114463 w 1642054"/>
              <a:gd name="connsiteY4" fmla="*/ 1600200 h 1600200"/>
              <a:gd name="connsiteX5" fmla="*/ 0 w 1642054"/>
              <a:gd name="connsiteY5" fmla="*/ 1462547 h 1600200"/>
              <a:gd name="connsiteX0" fmla="*/ 0 w 1580684"/>
              <a:gd name="connsiteY0" fmla="*/ 1541922 h 1600200"/>
              <a:gd name="connsiteX1" fmla="*/ 1580684 w 1580684"/>
              <a:gd name="connsiteY1" fmla="*/ 0 h 1600200"/>
              <a:gd name="connsiteX2" fmla="*/ 1538156 w 1580684"/>
              <a:gd name="connsiteY2" fmla="*/ 1507052 h 1600200"/>
              <a:gd name="connsiteX3" fmla="*/ 1445008 w 1580684"/>
              <a:gd name="connsiteY3" fmla="*/ 1600200 h 1600200"/>
              <a:gd name="connsiteX4" fmla="*/ 53093 w 1580684"/>
              <a:gd name="connsiteY4" fmla="*/ 1600200 h 1600200"/>
              <a:gd name="connsiteX5" fmla="*/ 0 w 1580684"/>
              <a:gd name="connsiteY5" fmla="*/ 1541922 h 1600200"/>
              <a:gd name="connsiteX0" fmla="*/ 0 w 1631355"/>
              <a:gd name="connsiteY0" fmla="*/ 1591578 h 1649856"/>
              <a:gd name="connsiteX1" fmla="*/ 1631355 w 1631355"/>
              <a:gd name="connsiteY1" fmla="*/ 0 h 1649856"/>
              <a:gd name="connsiteX2" fmla="*/ 1538156 w 1631355"/>
              <a:gd name="connsiteY2" fmla="*/ 1556708 h 1649856"/>
              <a:gd name="connsiteX3" fmla="*/ 1445008 w 1631355"/>
              <a:gd name="connsiteY3" fmla="*/ 1649856 h 1649856"/>
              <a:gd name="connsiteX4" fmla="*/ 53093 w 1631355"/>
              <a:gd name="connsiteY4" fmla="*/ 1649856 h 1649856"/>
              <a:gd name="connsiteX5" fmla="*/ 0 w 1631355"/>
              <a:gd name="connsiteY5" fmla="*/ 1591578 h 1649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31355" h="1649856">
                <a:moveTo>
                  <a:pt x="0" y="1591578"/>
                </a:moveTo>
                <a:lnTo>
                  <a:pt x="1631355" y="0"/>
                </a:lnTo>
                <a:cubicBezTo>
                  <a:pt x="1631355" y="603355"/>
                  <a:pt x="1538156" y="953353"/>
                  <a:pt x="1538156" y="1556708"/>
                </a:cubicBezTo>
                <a:cubicBezTo>
                  <a:pt x="1538156" y="1608152"/>
                  <a:pt x="1496452" y="1649856"/>
                  <a:pt x="1445008" y="1649856"/>
                </a:cubicBezTo>
                <a:lnTo>
                  <a:pt x="53093" y="1649856"/>
                </a:lnTo>
                <a:lnTo>
                  <a:pt x="0" y="1591578"/>
                </a:lnTo>
                <a:close/>
              </a:path>
            </a:pathLst>
          </a:custGeom>
          <a:gradFill>
            <a:gsLst>
              <a:gs pos="100000">
                <a:srgbClr val="2203F4"/>
              </a:gs>
              <a:gs pos="10000">
                <a:srgbClr val="1104B1"/>
              </a:gs>
            </a:gsLst>
            <a:lin ang="18900000" scaled="1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EC0081A-498D-D14B-924A-EE544280DF9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707192" y="4600351"/>
            <a:ext cx="2777613" cy="103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49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harts and Graphs Dark Head-Sub">
    <p:bg>
      <p:bgPr>
        <a:gradFill>
          <a:gsLst>
            <a:gs pos="1000">
              <a:srgbClr val="5349E1"/>
            </a:gs>
            <a:gs pos="67000">
              <a:srgbClr val="1104B1"/>
            </a:gs>
            <a:gs pos="100000">
              <a:srgbClr val="1A00B3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олилиния 30">
            <a:extLst>
              <a:ext uri="{FF2B5EF4-FFF2-40B4-BE49-F238E27FC236}">
                <a16:creationId xmlns:a16="http://schemas.microsoft.com/office/drawing/2014/main" id="{8CB9B16F-AB80-8C4D-9DBC-1ABBDF1A8DEA}"/>
              </a:ext>
            </a:extLst>
          </p:cNvPr>
          <p:cNvSpPr/>
          <p:nvPr userDrawn="1"/>
        </p:nvSpPr>
        <p:spPr bwMode="auto">
          <a:xfrm rot="10800000" flipH="1">
            <a:off x="3" y="17699"/>
            <a:ext cx="7255164" cy="6858000"/>
          </a:xfrm>
          <a:custGeom>
            <a:avLst/>
            <a:gdLst>
              <a:gd name="connsiteX0" fmla="*/ 0 w 5148816"/>
              <a:gd name="connsiteY0" fmla="*/ 0 h 5148816"/>
              <a:gd name="connsiteX1" fmla="*/ 5148816 w 5148816"/>
              <a:gd name="connsiteY1" fmla="*/ 5148816 h 5148816"/>
              <a:gd name="connsiteX2" fmla="*/ 0 w 5148816"/>
              <a:gd name="connsiteY2" fmla="*/ 5148816 h 5148816"/>
              <a:gd name="connsiteX3" fmla="*/ 0 w 5148816"/>
              <a:gd name="connsiteY3" fmla="*/ 0 h 514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8816" h="5148816">
                <a:moveTo>
                  <a:pt x="0" y="0"/>
                </a:moveTo>
                <a:lnTo>
                  <a:pt x="5148816" y="5148816"/>
                </a:lnTo>
                <a:lnTo>
                  <a:pt x="0" y="514881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0D018C"/>
              </a:gs>
              <a:gs pos="48000">
                <a:srgbClr val="1901C4">
                  <a:alpha val="0"/>
                </a:srgbClr>
              </a:gs>
            </a:gsLst>
            <a:lin ang="10140000" scaled="0"/>
            <a:tileRect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172" tIns="60587" rIns="60587" bIns="1211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1314" fontAlgn="base">
              <a:spcBef>
                <a:spcPct val="0"/>
              </a:spcBef>
              <a:spcAft>
                <a:spcPct val="0"/>
              </a:spcAft>
            </a:pPr>
            <a:endParaRPr lang="ru-RU" sz="3579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7F66CB-D466-0547-8FC7-DCBE3361EF14}"/>
              </a:ext>
            </a:extLst>
          </p:cNvPr>
          <p:cNvSpPr txBox="1"/>
          <p:nvPr userDrawn="1"/>
        </p:nvSpPr>
        <p:spPr>
          <a:xfrm>
            <a:off x="508006" y="6617675"/>
            <a:ext cx="4978399" cy="1133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2" spc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© 2022 Kasten by Veeam. Confidential Information. All rights reserved. All trademarks are the property of their respective owners.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C1C7CA-E537-D871-2036-F60C7B638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2" y="251937"/>
            <a:ext cx="10303551" cy="425694"/>
          </a:xfrm>
          <a:prstGeom prst="rect">
            <a:avLst/>
          </a:prstGeom>
        </p:spPr>
        <p:txBody>
          <a:bodyPr lIns="0" tIns="0" rIns="0" bIns="0"/>
          <a:lstStyle>
            <a:lvl1pPr>
              <a:defRPr sz="2928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81EAB42-9CFD-2279-D958-6056AAE639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8" y="739665"/>
            <a:ext cx="10307781" cy="482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2129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8F48F7C-0D44-8335-03F0-E504FC15DB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06660" y="6444446"/>
            <a:ext cx="812800" cy="30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2064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andA">
    <p:bg>
      <p:bgPr>
        <a:gradFill>
          <a:gsLst>
            <a:gs pos="0">
              <a:srgbClr val="5349E1"/>
            </a:gs>
            <a:gs pos="67000">
              <a:srgbClr val="1104B1"/>
            </a:gs>
            <a:gs pos="100000">
              <a:srgbClr val="1A00B3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олилиния 30">
            <a:extLst>
              <a:ext uri="{FF2B5EF4-FFF2-40B4-BE49-F238E27FC236}">
                <a16:creationId xmlns:a16="http://schemas.microsoft.com/office/drawing/2014/main" id="{8CB9B16F-AB80-8C4D-9DBC-1ABBDF1A8DEA}"/>
              </a:ext>
            </a:extLst>
          </p:cNvPr>
          <p:cNvSpPr/>
          <p:nvPr userDrawn="1"/>
        </p:nvSpPr>
        <p:spPr bwMode="auto">
          <a:xfrm rot="10800000" flipH="1">
            <a:off x="9239" y="3"/>
            <a:ext cx="7255164" cy="6858000"/>
          </a:xfrm>
          <a:custGeom>
            <a:avLst/>
            <a:gdLst>
              <a:gd name="connsiteX0" fmla="*/ 0 w 5148816"/>
              <a:gd name="connsiteY0" fmla="*/ 0 h 5148816"/>
              <a:gd name="connsiteX1" fmla="*/ 5148816 w 5148816"/>
              <a:gd name="connsiteY1" fmla="*/ 5148816 h 5148816"/>
              <a:gd name="connsiteX2" fmla="*/ 0 w 5148816"/>
              <a:gd name="connsiteY2" fmla="*/ 5148816 h 5148816"/>
              <a:gd name="connsiteX3" fmla="*/ 0 w 5148816"/>
              <a:gd name="connsiteY3" fmla="*/ 0 h 514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8816" h="5148816">
                <a:moveTo>
                  <a:pt x="0" y="0"/>
                </a:moveTo>
                <a:lnTo>
                  <a:pt x="5148816" y="5148816"/>
                </a:lnTo>
                <a:lnTo>
                  <a:pt x="0" y="514881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0D018C"/>
              </a:gs>
              <a:gs pos="48000">
                <a:srgbClr val="1901C4">
                  <a:alpha val="0"/>
                </a:srgbClr>
              </a:gs>
            </a:gsLst>
            <a:lin ang="10140000" scaled="0"/>
            <a:tileRect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172" tIns="60587" rIns="60587" bIns="1211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1314" fontAlgn="base">
              <a:spcBef>
                <a:spcPct val="0"/>
              </a:spcBef>
              <a:spcAft>
                <a:spcPct val="0"/>
              </a:spcAft>
            </a:pPr>
            <a:endParaRPr lang="ru-RU" sz="3579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Рисунок 13">
            <a:extLst>
              <a:ext uri="{FF2B5EF4-FFF2-40B4-BE49-F238E27FC236}">
                <a16:creationId xmlns:a16="http://schemas.microsoft.com/office/drawing/2014/main" id="{4FD2B733-7066-46BD-AE0B-D8566A703A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842"/>
          <a:stretch/>
        </p:blipFill>
        <p:spPr>
          <a:xfrm>
            <a:off x="-1" y="5131327"/>
            <a:ext cx="712101" cy="175207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AFB700C-1417-534B-8270-2CC55AC9F3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546"/>
          <a:stretch/>
        </p:blipFill>
        <p:spPr>
          <a:xfrm>
            <a:off x="11264141" y="228600"/>
            <a:ext cx="877059" cy="1830710"/>
          </a:xfrm>
          <a:prstGeom prst="rect">
            <a:avLst/>
          </a:prstGeom>
        </p:spPr>
      </p:pic>
      <p:sp>
        <p:nvSpPr>
          <p:cNvPr id="19" name="Полилиния 18">
            <a:extLst>
              <a:ext uri="{FF2B5EF4-FFF2-40B4-BE49-F238E27FC236}">
                <a16:creationId xmlns:a16="http://schemas.microsoft.com/office/drawing/2014/main" id="{172CC48A-1EB8-AA44-A661-8C099D5C32FF}"/>
              </a:ext>
            </a:extLst>
          </p:cNvPr>
          <p:cNvSpPr/>
          <p:nvPr userDrawn="1"/>
        </p:nvSpPr>
        <p:spPr bwMode="auto">
          <a:xfrm rot="18900000" flipH="1">
            <a:off x="9808976" y="-1061362"/>
            <a:ext cx="2044261" cy="2296544"/>
          </a:xfrm>
          <a:custGeom>
            <a:avLst/>
            <a:gdLst>
              <a:gd name="connsiteX0" fmla="*/ 0 w 1694137"/>
              <a:gd name="connsiteY0" fmla="*/ 1694137 h 1903212"/>
              <a:gd name="connsiteX1" fmla="*/ 1694137 w 1694137"/>
              <a:gd name="connsiteY1" fmla="*/ 0 h 1903212"/>
              <a:gd name="connsiteX2" fmla="*/ 1694137 w 1694137"/>
              <a:gd name="connsiteY2" fmla="*/ 1810064 h 1903212"/>
              <a:gd name="connsiteX3" fmla="*/ 1600989 w 1694137"/>
              <a:gd name="connsiteY3" fmla="*/ 1903212 h 1903212"/>
              <a:gd name="connsiteX4" fmla="*/ 209074 w 1694137"/>
              <a:gd name="connsiteY4" fmla="*/ 1903212 h 190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4137" h="1903212">
                <a:moveTo>
                  <a:pt x="0" y="1694137"/>
                </a:moveTo>
                <a:lnTo>
                  <a:pt x="1694137" y="0"/>
                </a:lnTo>
                <a:lnTo>
                  <a:pt x="1694137" y="1810064"/>
                </a:lnTo>
                <a:cubicBezTo>
                  <a:pt x="1694137" y="1861508"/>
                  <a:pt x="1652433" y="1903212"/>
                  <a:pt x="1600989" y="1903212"/>
                </a:cubicBezTo>
                <a:lnTo>
                  <a:pt x="209074" y="1903212"/>
                </a:lnTo>
                <a:close/>
              </a:path>
            </a:pathLst>
          </a:custGeom>
          <a:gradFill>
            <a:gsLst>
              <a:gs pos="75000">
                <a:srgbClr val="2203F4"/>
              </a:gs>
              <a:gs pos="10000">
                <a:srgbClr val="080B8D"/>
              </a:gs>
            </a:gsLst>
            <a:lin ang="18900000" scaled="1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172" tIns="60587" rIns="60587" bIns="1211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1314" fontAlgn="base">
              <a:spcBef>
                <a:spcPct val="0"/>
              </a:spcBef>
              <a:spcAft>
                <a:spcPct val="0"/>
              </a:spcAft>
            </a:pPr>
            <a:endParaRPr lang="ru-RU" sz="357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1314" fontAlgn="base">
              <a:spcBef>
                <a:spcPct val="0"/>
              </a:spcBef>
              <a:spcAft>
                <a:spcPct val="0"/>
              </a:spcAft>
            </a:pPr>
            <a:endParaRPr lang="ru-RU" sz="357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1314" fontAlgn="base">
              <a:spcBef>
                <a:spcPct val="0"/>
              </a:spcBef>
              <a:spcAft>
                <a:spcPct val="0"/>
              </a:spcAft>
            </a:pPr>
            <a:endParaRPr lang="ru-RU" sz="357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2921469"/>
            <a:ext cx="10617200" cy="1094909"/>
          </a:xfrm>
          <a:prstGeom prst="rect">
            <a:avLst/>
          </a:prstGeom>
        </p:spPr>
        <p:txBody>
          <a:bodyPr bIns="36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772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Questions?</a:t>
            </a:r>
          </a:p>
        </p:txBody>
      </p:sp>
      <p:sp>
        <p:nvSpPr>
          <p:cNvPr id="9" name="Полилиния 18">
            <a:extLst>
              <a:ext uri="{FF2B5EF4-FFF2-40B4-BE49-F238E27FC236}">
                <a16:creationId xmlns:a16="http://schemas.microsoft.com/office/drawing/2014/main" id="{BC121EFC-393B-E44E-8BBF-8C96587CB346}"/>
              </a:ext>
            </a:extLst>
          </p:cNvPr>
          <p:cNvSpPr/>
          <p:nvPr userDrawn="1"/>
        </p:nvSpPr>
        <p:spPr bwMode="auto">
          <a:xfrm rot="8134800" flipH="1">
            <a:off x="464027" y="5740928"/>
            <a:ext cx="2294048" cy="2234146"/>
          </a:xfrm>
          <a:custGeom>
            <a:avLst/>
            <a:gdLst>
              <a:gd name="connsiteX0" fmla="*/ 0 w 1694137"/>
              <a:gd name="connsiteY0" fmla="*/ 1694137 h 1903212"/>
              <a:gd name="connsiteX1" fmla="*/ 1694137 w 1694137"/>
              <a:gd name="connsiteY1" fmla="*/ 0 h 1903212"/>
              <a:gd name="connsiteX2" fmla="*/ 1694137 w 1694137"/>
              <a:gd name="connsiteY2" fmla="*/ 1810064 h 1903212"/>
              <a:gd name="connsiteX3" fmla="*/ 1600989 w 1694137"/>
              <a:gd name="connsiteY3" fmla="*/ 1903212 h 1903212"/>
              <a:gd name="connsiteX4" fmla="*/ 209074 w 1694137"/>
              <a:gd name="connsiteY4" fmla="*/ 1903212 h 1903212"/>
              <a:gd name="connsiteX0" fmla="*/ 0 w 1736665"/>
              <a:gd name="connsiteY0" fmla="*/ 1391125 h 1600200"/>
              <a:gd name="connsiteX1" fmla="*/ 1736665 w 1736665"/>
              <a:gd name="connsiteY1" fmla="*/ 0 h 1600200"/>
              <a:gd name="connsiteX2" fmla="*/ 1694137 w 1736665"/>
              <a:gd name="connsiteY2" fmla="*/ 1507052 h 1600200"/>
              <a:gd name="connsiteX3" fmla="*/ 1600989 w 1736665"/>
              <a:gd name="connsiteY3" fmla="*/ 1600200 h 1600200"/>
              <a:gd name="connsiteX4" fmla="*/ 209074 w 1736665"/>
              <a:gd name="connsiteY4" fmla="*/ 1600200 h 1600200"/>
              <a:gd name="connsiteX5" fmla="*/ 0 w 1736665"/>
              <a:gd name="connsiteY5" fmla="*/ 1391125 h 1600200"/>
              <a:gd name="connsiteX0" fmla="*/ 0 w 1642054"/>
              <a:gd name="connsiteY0" fmla="*/ 1462547 h 1600200"/>
              <a:gd name="connsiteX1" fmla="*/ 1642054 w 1642054"/>
              <a:gd name="connsiteY1" fmla="*/ 0 h 1600200"/>
              <a:gd name="connsiteX2" fmla="*/ 1599526 w 1642054"/>
              <a:gd name="connsiteY2" fmla="*/ 1507052 h 1600200"/>
              <a:gd name="connsiteX3" fmla="*/ 1506378 w 1642054"/>
              <a:gd name="connsiteY3" fmla="*/ 1600200 h 1600200"/>
              <a:gd name="connsiteX4" fmla="*/ 114463 w 1642054"/>
              <a:gd name="connsiteY4" fmla="*/ 1600200 h 1600200"/>
              <a:gd name="connsiteX5" fmla="*/ 0 w 1642054"/>
              <a:gd name="connsiteY5" fmla="*/ 1462547 h 1600200"/>
              <a:gd name="connsiteX0" fmla="*/ 0 w 1580684"/>
              <a:gd name="connsiteY0" fmla="*/ 1541922 h 1600200"/>
              <a:gd name="connsiteX1" fmla="*/ 1580684 w 1580684"/>
              <a:gd name="connsiteY1" fmla="*/ 0 h 1600200"/>
              <a:gd name="connsiteX2" fmla="*/ 1538156 w 1580684"/>
              <a:gd name="connsiteY2" fmla="*/ 1507052 h 1600200"/>
              <a:gd name="connsiteX3" fmla="*/ 1445008 w 1580684"/>
              <a:gd name="connsiteY3" fmla="*/ 1600200 h 1600200"/>
              <a:gd name="connsiteX4" fmla="*/ 53093 w 1580684"/>
              <a:gd name="connsiteY4" fmla="*/ 1600200 h 1600200"/>
              <a:gd name="connsiteX5" fmla="*/ 0 w 1580684"/>
              <a:gd name="connsiteY5" fmla="*/ 1541922 h 1600200"/>
              <a:gd name="connsiteX0" fmla="*/ 0 w 1631355"/>
              <a:gd name="connsiteY0" fmla="*/ 1591578 h 1649856"/>
              <a:gd name="connsiteX1" fmla="*/ 1631355 w 1631355"/>
              <a:gd name="connsiteY1" fmla="*/ 0 h 1649856"/>
              <a:gd name="connsiteX2" fmla="*/ 1538156 w 1631355"/>
              <a:gd name="connsiteY2" fmla="*/ 1556708 h 1649856"/>
              <a:gd name="connsiteX3" fmla="*/ 1445008 w 1631355"/>
              <a:gd name="connsiteY3" fmla="*/ 1649856 h 1649856"/>
              <a:gd name="connsiteX4" fmla="*/ 53093 w 1631355"/>
              <a:gd name="connsiteY4" fmla="*/ 1649856 h 1649856"/>
              <a:gd name="connsiteX5" fmla="*/ 0 w 1631355"/>
              <a:gd name="connsiteY5" fmla="*/ 1591578 h 1649856"/>
              <a:gd name="connsiteX0" fmla="*/ 61959 w 1693314"/>
              <a:gd name="connsiteY0" fmla="*/ 1591578 h 1672864"/>
              <a:gd name="connsiteX1" fmla="*/ 1693314 w 1693314"/>
              <a:gd name="connsiteY1" fmla="*/ 0 h 1672864"/>
              <a:gd name="connsiteX2" fmla="*/ 1600115 w 1693314"/>
              <a:gd name="connsiteY2" fmla="*/ 1556708 h 1672864"/>
              <a:gd name="connsiteX3" fmla="*/ 1506967 w 1693314"/>
              <a:gd name="connsiteY3" fmla="*/ 1649856 h 1672864"/>
              <a:gd name="connsiteX4" fmla="*/ 0 w 1693314"/>
              <a:gd name="connsiteY4" fmla="*/ 1672864 h 1672864"/>
              <a:gd name="connsiteX5" fmla="*/ 61959 w 1693314"/>
              <a:gd name="connsiteY5" fmla="*/ 1591578 h 1672864"/>
              <a:gd name="connsiteX0" fmla="*/ 107308 w 1738663"/>
              <a:gd name="connsiteY0" fmla="*/ 1591578 h 1675427"/>
              <a:gd name="connsiteX1" fmla="*/ 1738663 w 1738663"/>
              <a:gd name="connsiteY1" fmla="*/ 0 h 1675427"/>
              <a:gd name="connsiteX2" fmla="*/ 1645464 w 1738663"/>
              <a:gd name="connsiteY2" fmla="*/ 1556708 h 1675427"/>
              <a:gd name="connsiteX3" fmla="*/ 1552316 w 1738663"/>
              <a:gd name="connsiteY3" fmla="*/ 1649856 h 1675427"/>
              <a:gd name="connsiteX4" fmla="*/ 0 w 1738663"/>
              <a:gd name="connsiteY4" fmla="*/ 1675427 h 1675427"/>
              <a:gd name="connsiteX5" fmla="*/ 107308 w 1738663"/>
              <a:gd name="connsiteY5" fmla="*/ 1591578 h 1675427"/>
              <a:gd name="connsiteX0" fmla="*/ 89181 w 1720536"/>
              <a:gd name="connsiteY0" fmla="*/ 1591578 h 1675610"/>
              <a:gd name="connsiteX1" fmla="*/ 1720536 w 1720536"/>
              <a:gd name="connsiteY1" fmla="*/ 0 h 1675610"/>
              <a:gd name="connsiteX2" fmla="*/ 1627337 w 1720536"/>
              <a:gd name="connsiteY2" fmla="*/ 1556708 h 1675610"/>
              <a:gd name="connsiteX3" fmla="*/ 1534189 w 1720536"/>
              <a:gd name="connsiteY3" fmla="*/ 1649856 h 1675610"/>
              <a:gd name="connsiteX4" fmla="*/ 0 w 1720536"/>
              <a:gd name="connsiteY4" fmla="*/ 1675610 h 1675610"/>
              <a:gd name="connsiteX5" fmla="*/ 89181 w 1720536"/>
              <a:gd name="connsiteY5" fmla="*/ 1591578 h 1675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536" h="1675610">
                <a:moveTo>
                  <a:pt x="89181" y="1591578"/>
                </a:moveTo>
                <a:lnTo>
                  <a:pt x="1720536" y="0"/>
                </a:lnTo>
                <a:cubicBezTo>
                  <a:pt x="1720536" y="603355"/>
                  <a:pt x="1627337" y="953353"/>
                  <a:pt x="1627337" y="1556708"/>
                </a:cubicBezTo>
                <a:cubicBezTo>
                  <a:pt x="1627337" y="1608152"/>
                  <a:pt x="1585633" y="1649856"/>
                  <a:pt x="1534189" y="1649856"/>
                </a:cubicBezTo>
                <a:lnTo>
                  <a:pt x="0" y="1675610"/>
                </a:lnTo>
                <a:lnTo>
                  <a:pt x="89181" y="1591578"/>
                </a:lnTo>
                <a:close/>
              </a:path>
            </a:pathLst>
          </a:custGeom>
          <a:gradFill>
            <a:gsLst>
              <a:gs pos="82000">
                <a:srgbClr val="2203F4"/>
              </a:gs>
              <a:gs pos="10000">
                <a:srgbClr val="2A20C0"/>
              </a:gs>
            </a:gsLst>
            <a:lin ang="180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172" tIns="60587" rIns="60587" bIns="1211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1314" fontAlgn="base">
              <a:spcBef>
                <a:spcPct val="0"/>
              </a:spcBef>
              <a:spcAft>
                <a:spcPct val="0"/>
              </a:spcAft>
            </a:pPr>
            <a:endParaRPr lang="ru-RU" sz="357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1314" fontAlgn="base">
              <a:spcBef>
                <a:spcPct val="0"/>
              </a:spcBef>
              <a:spcAft>
                <a:spcPct val="0"/>
              </a:spcAft>
            </a:pPr>
            <a:endParaRPr lang="ru-RU" sz="357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1314" fontAlgn="base">
              <a:spcBef>
                <a:spcPct val="0"/>
              </a:spcBef>
              <a:spcAft>
                <a:spcPct val="0"/>
              </a:spcAft>
            </a:pPr>
            <a:endParaRPr lang="ru-RU" sz="357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0633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Sub 2_col_1_Img_1_text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2" y="251937"/>
            <a:ext cx="10303548" cy="451847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EB02CC0C-B2AB-214B-9D70-B15F014545C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03860" y="1803399"/>
            <a:ext cx="4973741" cy="4367809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599">
                <a:solidFill>
                  <a:schemeClr val="tx1"/>
                </a:solidFill>
              </a:defRPr>
            </a:lvl3pPr>
            <a:lvl4pPr marL="933778" indent="-16281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defRPr sz="1332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7" y="708026"/>
            <a:ext cx="10303549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EA8437-B1C2-5445-B172-632CC876EA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8000" y="1803401"/>
            <a:ext cx="5486400" cy="436774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F08ACE-B4CC-C308-E91E-30FCDFBA8AAD}"/>
              </a:ext>
            </a:extLst>
          </p:cNvPr>
          <p:cNvSpPr txBox="1"/>
          <p:nvPr userDrawn="1"/>
        </p:nvSpPr>
        <p:spPr>
          <a:xfrm>
            <a:off x="6691745" y="-498763"/>
            <a:ext cx="0" cy="0"/>
          </a:xfrm>
          <a:prstGeom prst="rect">
            <a:avLst/>
          </a:prstGeom>
          <a:noFill/>
        </p:spPr>
        <p:txBody>
          <a:bodyPr wrap="none" lIns="60904" tIns="0" rIns="60904" bIns="0" rtlCol="0" anchor="t" anchorCtr="0">
            <a:noAutofit/>
          </a:bodyPr>
          <a:lstStyle/>
          <a:p>
            <a:pPr marL="182711" indent="-182711" algn="l">
              <a:spcBef>
                <a:spcPts val="400"/>
              </a:spcBef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865">
              <a:solidFill>
                <a:schemeClr val="tx1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14" name="Рисунок 4">
            <a:extLst>
              <a:ext uri="{FF2B5EF4-FFF2-40B4-BE49-F238E27FC236}">
                <a16:creationId xmlns:a16="http://schemas.microsoft.com/office/drawing/2014/main" id="{71061577-DAF5-A877-B2B0-8D60223275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49" y="25400"/>
            <a:ext cx="1347809" cy="19884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E90E0B-681A-B315-22A4-B8B834B131A6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D6AFCDF-7398-424D-9054-ABD5896EB95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8066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_2 col_texts_imgs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2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7"/>
            <a:ext cx="10303551" cy="451847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23907AD1-29EF-9549-8C8A-1A744E372F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3452" y="1415100"/>
            <a:ext cx="5263939" cy="83556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31" b="0">
                <a:solidFill>
                  <a:schemeClr val="tx2"/>
                </a:solidFill>
              </a:defRPr>
            </a:lvl1pPr>
            <a:lvl2pPr marL="304518" indent="0">
              <a:buNone/>
              <a:defRPr sz="1332" b="1"/>
            </a:lvl2pPr>
            <a:lvl3pPr marL="609036" indent="0">
              <a:buNone/>
              <a:defRPr sz="1199" b="1"/>
            </a:lvl3pPr>
            <a:lvl4pPr marL="913554" indent="0">
              <a:buNone/>
              <a:defRPr sz="1066" b="1"/>
            </a:lvl4pPr>
            <a:lvl5pPr marL="1218072" indent="0">
              <a:buNone/>
              <a:defRPr sz="1066" b="1"/>
            </a:lvl5pPr>
            <a:lvl6pPr marL="1522590" indent="0">
              <a:buNone/>
              <a:defRPr sz="1066" b="1"/>
            </a:lvl6pPr>
            <a:lvl7pPr marL="1827108" indent="0">
              <a:buNone/>
              <a:defRPr sz="1066" b="1"/>
            </a:lvl7pPr>
            <a:lvl8pPr marL="2131626" indent="0">
              <a:buNone/>
              <a:defRPr sz="1066" b="1"/>
            </a:lvl8pPr>
            <a:lvl9pPr marL="2436144" indent="0">
              <a:buNone/>
              <a:defRPr sz="1066" b="1"/>
            </a:lvl9pPr>
          </a:lstStyle>
          <a:p>
            <a:pPr lvl="0"/>
            <a:r>
              <a:rPr lang="en-US"/>
              <a:t>Delete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4B667DDE-1ABB-1445-A81D-E7B6E1187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3452" y="2260600"/>
            <a:ext cx="5263939" cy="391060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933778" indent="-16281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599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AB4D6A7-1C3A-0F40-9842-F2CF5BE58A6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80823" y="1405167"/>
            <a:ext cx="5263939" cy="84550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31" b="0">
                <a:solidFill>
                  <a:schemeClr val="tx2"/>
                </a:solidFill>
              </a:defRPr>
            </a:lvl1pPr>
            <a:lvl2pPr marL="304518" indent="0">
              <a:buNone/>
              <a:defRPr sz="1332" b="1"/>
            </a:lvl2pPr>
            <a:lvl3pPr marL="609036" indent="0">
              <a:buNone/>
              <a:defRPr sz="1199" b="1"/>
            </a:lvl3pPr>
            <a:lvl4pPr marL="913554" indent="0">
              <a:buNone/>
              <a:defRPr sz="1066" b="1"/>
            </a:lvl4pPr>
            <a:lvl5pPr marL="1218072" indent="0">
              <a:buNone/>
              <a:defRPr sz="1066" b="1"/>
            </a:lvl5pPr>
            <a:lvl6pPr marL="1522590" indent="0">
              <a:buNone/>
              <a:defRPr sz="1066" b="1"/>
            </a:lvl6pPr>
            <a:lvl7pPr marL="1827108" indent="0">
              <a:buNone/>
              <a:defRPr sz="1066" b="1"/>
            </a:lvl7pPr>
            <a:lvl8pPr marL="2131626" indent="0">
              <a:buNone/>
              <a:defRPr sz="1066" b="1"/>
            </a:lvl8pPr>
            <a:lvl9pPr marL="2436144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EB02CC0C-B2AB-214B-9D70-B15F014545C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85460" y="2260600"/>
            <a:ext cx="5263939" cy="391060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933778" indent="-16281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599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9" y="708026"/>
            <a:ext cx="10303551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095C3A-58B8-9B53-C59D-832CA4BE0933}"/>
              </a:ext>
            </a:extLst>
          </p:cNvPr>
          <p:cNvSpPr txBox="1"/>
          <p:nvPr userDrawn="1"/>
        </p:nvSpPr>
        <p:spPr>
          <a:xfrm>
            <a:off x="-866987" y="744377"/>
            <a:ext cx="0" cy="0"/>
          </a:xfrm>
          <a:prstGeom prst="rect">
            <a:avLst/>
          </a:prstGeom>
          <a:noFill/>
        </p:spPr>
        <p:txBody>
          <a:bodyPr wrap="none" lIns="121807" tIns="0" rIns="121807" bIns="0" rtlCol="0" anchor="t" anchorCtr="0">
            <a:noAutofit/>
          </a:bodyPr>
          <a:lstStyle/>
          <a:p>
            <a:pPr marL="182711" indent="-182711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sz="1865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24093B-FC82-543C-D20B-72AFC148DB5D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3A31E35-965F-4E42-B101-A23CB839ACE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040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-Subtitle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2" y="251938"/>
            <a:ext cx="10303551" cy="482600"/>
          </a:xfrm>
          <a:prstGeom prst="rect">
            <a:avLst/>
          </a:prstGeom>
        </p:spPr>
        <p:txBody>
          <a:bodyPr/>
          <a:lstStyle>
            <a:lvl1pPr>
              <a:defRPr sz="2928" b="1" i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0A0DBE-8C72-2C46-85D9-4957A3095E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70" y="708026"/>
            <a:ext cx="10303551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302F32-B0E8-8E4C-9680-F92FB05E768E}"/>
              </a:ext>
            </a:extLst>
          </p:cNvPr>
          <p:cNvSpPr txBox="1"/>
          <p:nvPr userDrawn="1"/>
        </p:nvSpPr>
        <p:spPr>
          <a:xfrm>
            <a:off x="5960533" y="-592667"/>
            <a:ext cx="0" cy="0"/>
          </a:xfrm>
          <a:prstGeom prst="rect">
            <a:avLst/>
          </a:prstGeom>
          <a:noFill/>
        </p:spPr>
        <p:txBody>
          <a:bodyPr wrap="none" lIns="60848" tIns="0" rIns="60848" bIns="0" rtlCol="0" anchor="t" anchorCtr="0">
            <a:noAutofit/>
          </a:bodyPr>
          <a:lstStyle/>
          <a:p>
            <a:pPr marL="182542" indent="-182542" algn="l">
              <a:spcBef>
                <a:spcPts val="4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sz="1864">
              <a:solidFill>
                <a:schemeClr val="tx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4B5EB3-E483-6880-30EE-93A1E8615714}"/>
              </a:ext>
            </a:extLst>
          </p:cNvPr>
          <p:cNvSpPr txBox="1"/>
          <p:nvPr userDrawn="1"/>
        </p:nvSpPr>
        <p:spPr>
          <a:xfrm>
            <a:off x="508004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6BE898-F85B-9049-BB93-6C7F81E9FE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2529" y="6445628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3202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_2 col_texts_imgs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2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7"/>
            <a:ext cx="10303551" cy="451847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23907AD1-29EF-9549-8C8A-1A744E372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3452" y="1415100"/>
            <a:ext cx="5263939" cy="83556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31" b="0">
                <a:solidFill>
                  <a:schemeClr val="tx2"/>
                </a:solidFill>
              </a:defRPr>
            </a:lvl1pPr>
            <a:lvl2pPr marL="304518" indent="0">
              <a:buNone/>
              <a:defRPr sz="1332" b="1"/>
            </a:lvl2pPr>
            <a:lvl3pPr marL="609036" indent="0">
              <a:buNone/>
              <a:defRPr sz="1199" b="1"/>
            </a:lvl3pPr>
            <a:lvl4pPr marL="913554" indent="0">
              <a:buNone/>
              <a:defRPr sz="1066" b="1"/>
            </a:lvl4pPr>
            <a:lvl5pPr marL="1218072" indent="0">
              <a:buNone/>
              <a:defRPr sz="1066" b="1"/>
            </a:lvl5pPr>
            <a:lvl6pPr marL="1522590" indent="0">
              <a:buNone/>
              <a:defRPr sz="1066" b="1"/>
            </a:lvl6pPr>
            <a:lvl7pPr marL="1827108" indent="0">
              <a:buNone/>
              <a:defRPr sz="1066" b="1"/>
            </a:lvl7pPr>
            <a:lvl8pPr marL="2131626" indent="0">
              <a:buNone/>
              <a:defRPr sz="1066" b="1"/>
            </a:lvl8pPr>
            <a:lvl9pPr marL="2436144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AB4D6A7-1C3A-0F40-9842-F2CF5BE58A6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80823" y="1405167"/>
            <a:ext cx="5263939" cy="84550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31" b="0">
                <a:solidFill>
                  <a:schemeClr val="tx2"/>
                </a:solidFill>
              </a:defRPr>
            </a:lvl1pPr>
            <a:lvl2pPr marL="304518" indent="0">
              <a:buNone/>
              <a:defRPr sz="1332" b="1"/>
            </a:lvl2pPr>
            <a:lvl3pPr marL="609036" indent="0">
              <a:buNone/>
              <a:defRPr sz="1199" b="1"/>
            </a:lvl3pPr>
            <a:lvl4pPr marL="913554" indent="0">
              <a:buNone/>
              <a:defRPr sz="1066" b="1"/>
            </a:lvl4pPr>
            <a:lvl5pPr marL="1218072" indent="0">
              <a:buNone/>
              <a:defRPr sz="1066" b="1"/>
            </a:lvl5pPr>
            <a:lvl6pPr marL="1522590" indent="0">
              <a:buNone/>
              <a:defRPr sz="1066" b="1"/>
            </a:lvl6pPr>
            <a:lvl7pPr marL="1827108" indent="0">
              <a:buNone/>
              <a:defRPr sz="1066" b="1"/>
            </a:lvl7pPr>
            <a:lvl8pPr marL="2131626" indent="0">
              <a:buNone/>
              <a:defRPr sz="1066" b="1"/>
            </a:lvl8pPr>
            <a:lvl9pPr marL="2436144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9" y="708026"/>
            <a:ext cx="10303551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095C3A-58B8-9B53-C59D-832CA4BE0933}"/>
              </a:ext>
            </a:extLst>
          </p:cNvPr>
          <p:cNvSpPr txBox="1"/>
          <p:nvPr userDrawn="1"/>
        </p:nvSpPr>
        <p:spPr>
          <a:xfrm>
            <a:off x="-866987" y="744377"/>
            <a:ext cx="0" cy="0"/>
          </a:xfrm>
          <a:prstGeom prst="rect">
            <a:avLst/>
          </a:prstGeom>
          <a:noFill/>
        </p:spPr>
        <p:txBody>
          <a:bodyPr wrap="none" lIns="121807" tIns="0" rIns="121807" bIns="0" rtlCol="0" anchor="t" anchorCtr="0">
            <a:noAutofit/>
          </a:bodyPr>
          <a:lstStyle/>
          <a:p>
            <a:pPr marL="182711" indent="-182711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sz="1865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815EB3-AE04-DF6E-7183-6CF40AE57FF3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322E90-FFCC-A39F-370E-1B3115F734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67" y="2250050"/>
            <a:ext cx="5264151" cy="371554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131">
                <a:solidFill>
                  <a:schemeClr val="tx1"/>
                </a:solidFill>
              </a:defRPr>
            </a:lvl1pPr>
            <a:lvl2pPr marL="243614" indent="-243614">
              <a:lnSpc>
                <a:spcPct val="90000"/>
              </a:lnSpc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487229" indent="-243614">
              <a:lnSpc>
                <a:spcPct val="90000"/>
              </a:lnSpc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730843" indent="-243614">
              <a:lnSpc>
                <a:spcPct val="90000"/>
              </a:lnSpc>
              <a:buClr>
                <a:schemeClr val="accent4"/>
              </a:buClr>
              <a:buSzPct val="100000"/>
              <a:defRPr sz="1599">
                <a:solidFill>
                  <a:schemeClr val="tx1"/>
                </a:solidFill>
              </a:defRPr>
            </a:lvl4pPr>
            <a:lvl5pPr marL="974458" indent="-243614">
              <a:lnSpc>
                <a:spcPct val="90000"/>
              </a:lnSpc>
              <a:buClr>
                <a:schemeClr val="accent4"/>
              </a:buClr>
              <a:buSzPct val="100000"/>
              <a:defRPr sz="15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A936315-7491-54F2-AC7D-4358FF8310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73586" y="2250050"/>
            <a:ext cx="5264151" cy="371554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131">
                <a:solidFill>
                  <a:schemeClr val="tx1"/>
                </a:solidFill>
              </a:defRPr>
            </a:lvl1pPr>
            <a:lvl2pPr marL="243614" indent="-243614">
              <a:lnSpc>
                <a:spcPct val="90000"/>
              </a:lnSpc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487229" indent="-243614">
              <a:lnSpc>
                <a:spcPct val="90000"/>
              </a:lnSpc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730843" indent="-243614">
              <a:lnSpc>
                <a:spcPct val="90000"/>
              </a:lnSpc>
              <a:buClr>
                <a:schemeClr val="accent4"/>
              </a:buClr>
              <a:buSzPct val="100000"/>
              <a:defRPr sz="1599">
                <a:solidFill>
                  <a:schemeClr val="tx1"/>
                </a:solidFill>
              </a:defRPr>
            </a:lvl4pPr>
            <a:lvl5pPr marL="974458" indent="-243614">
              <a:lnSpc>
                <a:spcPct val="90000"/>
              </a:lnSpc>
              <a:buClr>
                <a:schemeClr val="accent4"/>
              </a:buClr>
              <a:buSzPct val="100000"/>
              <a:defRPr sz="15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3511252-B995-9C4B-8A3E-505D0F4E25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004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_Sub_1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7"/>
            <a:ext cx="10303548" cy="451847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EB02CC0C-B2AB-214B-9D70-B15F014545C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03768" y="1483536"/>
            <a:ext cx="10307781" cy="468767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933778" indent="-162812">
              <a:buClr>
                <a:schemeClr val="accent4"/>
              </a:buClr>
              <a:defRPr sz="1332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8" y="708026"/>
            <a:ext cx="10307781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Полилиния 3">
            <a:extLst>
              <a:ext uri="{FF2B5EF4-FFF2-40B4-BE49-F238E27FC236}">
                <a16:creationId xmlns:a16="http://schemas.microsoft.com/office/drawing/2014/main" id="{DBCB2487-18AD-7B22-14D5-5C53553EFA98}"/>
              </a:ext>
            </a:extLst>
          </p:cNvPr>
          <p:cNvSpPr/>
          <p:nvPr userDrawn="1"/>
        </p:nvSpPr>
        <p:spPr bwMode="auto">
          <a:xfrm rot="18900000">
            <a:off x="11337244" y="349127"/>
            <a:ext cx="1709512" cy="1709512"/>
          </a:xfrm>
          <a:custGeom>
            <a:avLst/>
            <a:gdLst>
              <a:gd name="connsiteX0" fmla="*/ 1282134 w 1282134"/>
              <a:gd name="connsiteY0" fmla="*/ 0 h 1282134"/>
              <a:gd name="connsiteX1" fmla="*/ 0 w 1282134"/>
              <a:gd name="connsiteY1" fmla="*/ 1282134 h 1282134"/>
              <a:gd name="connsiteX2" fmla="*/ 0 w 1282134"/>
              <a:gd name="connsiteY2" fmla="*/ 94549 h 1282134"/>
              <a:gd name="connsiteX3" fmla="*/ 94549 w 1282134"/>
              <a:gd name="connsiteY3" fmla="*/ 0 h 12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2134" h="1282134">
                <a:moveTo>
                  <a:pt x="1282134" y="0"/>
                </a:moveTo>
                <a:lnTo>
                  <a:pt x="0" y="1282134"/>
                </a:lnTo>
                <a:lnTo>
                  <a:pt x="0" y="94549"/>
                </a:lnTo>
                <a:cubicBezTo>
                  <a:pt x="0" y="42331"/>
                  <a:pt x="42331" y="0"/>
                  <a:pt x="94549" y="0"/>
                </a:cubicBezTo>
                <a:close/>
              </a:path>
            </a:pathLst>
          </a:custGeom>
          <a:gradFill>
            <a:gsLst>
              <a:gs pos="0">
                <a:srgbClr val="A3D9FF"/>
              </a:gs>
              <a:gs pos="91000">
                <a:srgbClr val="7C90DB"/>
              </a:gs>
            </a:gsLst>
            <a:lin ang="192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04" tIns="30452" rIns="30452" bIns="609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7671" fontAlgn="base">
              <a:spcBef>
                <a:spcPct val="0"/>
              </a:spcBef>
              <a:spcAft>
                <a:spcPct val="0"/>
              </a:spcAft>
            </a:pPr>
            <a:endParaRPr lang="ru-RU" sz="3597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15" name="Рисунок 4">
            <a:extLst>
              <a:ext uri="{FF2B5EF4-FFF2-40B4-BE49-F238E27FC236}">
                <a16:creationId xmlns:a16="http://schemas.microsoft.com/office/drawing/2014/main" id="{514775F4-F8F8-9F78-15FC-BFADC29C87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49" y="25400"/>
            <a:ext cx="1347809" cy="19884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C49EF1-F922-B9F0-B215-67F71859F584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5E004F8-5354-0B4D-B6DD-915DBB9C067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958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Sub 2_col_1_Img_1_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2" y="251937"/>
            <a:ext cx="10303548" cy="451847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EB02CC0C-B2AB-214B-9D70-B15F014545C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03860" y="1803399"/>
            <a:ext cx="4973741" cy="4367809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599">
                <a:solidFill>
                  <a:schemeClr val="tx1"/>
                </a:solidFill>
              </a:defRPr>
            </a:lvl3pPr>
            <a:lvl4pPr marL="933778" indent="-16281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defRPr sz="1332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7" y="708026"/>
            <a:ext cx="10303549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EA8437-B1C2-5445-B172-632CC876EA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8000" y="1803401"/>
            <a:ext cx="5486400" cy="436774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F08ACE-B4CC-C308-E91E-30FCDFBA8AAD}"/>
              </a:ext>
            </a:extLst>
          </p:cNvPr>
          <p:cNvSpPr txBox="1"/>
          <p:nvPr userDrawn="1"/>
        </p:nvSpPr>
        <p:spPr>
          <a:xfrm>
            <a:off x="6691745" y="-498763"/>
            <a:ext cx="0" cy="0"/>
          </a:xfrm>
          <a:prstGeom prst="rect">
            <a:avLst/>
          </a:prstGeom>
          <a:noFill/>
        </p:spPr>
        <p:txBody>
          <a:bodyPr wrap="none" lIns="60904" tIns="0" rIns="60904" bIns="0" rtlCol="0" anchor="t" anchorCtr="0">
            <a:noAutofit/>
          </a:bodyPr>
          <a:lstStyle/>
          <a:p>
            <a:pPr marL="182711" indent="-182711" algn="l">
              <a:spcBef>
                <a:spcPts val="400"/>
              </a:spcBef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865">
              <a:solidFill>
                <a:schemeClr val="tx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Полилиния 3">
            <a:extLst>
              <a:ext uri="{FF2B5EF4-FFF2-40B4-BE49-F238E27FC236}">
                <a16:creationId xmlns:a16="http://schemas.microsoft.com/office/drawing/2014/main" id="{39841C1E-BEE4-DCF3-F288-34CF33CF7AE8}"/>
              </a:ext>
            </a:extLst>
          </p:cNvPr>
          <p:cNvSpPr/>
          <p:nvPr userDrawn="1"/>
        </p:nvSpPr>
        <p:spPr bwMode="auto">
          <a:xfrm rot="18900000">
            <a:off x="11337244" y="349127"/>
            <a:ext cx="1709512" cy="1709512"/>
          </a:xfrm>
          <a:custGeom>
            <a:avLst/>
            <a:gdLst>
              <a:gd name="connsiteX0" fmla="*/ 1282134 w 1282134"/>
              <a:gd name="connsiteY0" fmla="*/ 0 h 1282134"/>
              <a:gd name="connsiteX1" fmla="*/ 0 w 1282134"/>
              <a:gd name="connsiteY1" fmla="*/ 1282134 h 1282134"/>
              <a:gd name="connsiteX2" fmla="*/ 0 w 1282134"/>
              <a:gd name="connsiteY2" fmla="*/ 94549 h 1282134"/>
              <a:gd name="connsiteX3" fmla="*/ 94549 w 1282134"/>
              <a:gd name="connsiteY3" fmla="*/ 0 h 12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2134" h="1282134">
                <a:moveTo>
                  <a:pt x="1282134" y="0"/>
                </a:moveTo>
                <a:lnTo>
                  <a:pt x="0" y="1282134"/>
                </a:lnTo>
                <a:lnTo>
                  <a:pt x="0" y="94549"/>
                </a:lnTo>
                <a:cubicBezTo>
                  <a:pt x="0" y="42331"/>
                  <a:pt x="42331" y="0"/>
                  <a:pt x="94549" y="0"/>
                </a:cubicBezTo>
                <a:close/>
              </a:path>
            </a:pathLst>
          </a:custGeom>
          <a:gradFill>
            <a:gsLst>
              <a:gs pos="0">
                <a:srgbClr val="A3D9FF"/>
              </a:gs>
              <a:gs pos="91000">
                <a:srgbClr val="7C90DB"/>
              </a:gs>
            </a:gsLst>
            <a:lin ang="192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04" tIns="30452" rIns="30452" bIns="609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7671" fontAlgn="base">
              <a:spcBef>
                <a:spcPct val="0"/>
              </a:spcBef>
              <a:spcAft>
                <a:spcPct val="0"/>
              </a:spcAft>
            </a:pPr>
            <a:endParaRPr lang="ru-RU" sz="3597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14" name="Рисунок 4">
            <a:extLst>
              <a:ext uri="{FF2B5EF4-FFF2-40B4-BE49-F238E27FC236}">
                <a16:creationId xmlns:a16="http://schemas.microsoft.com/office/drawing/2014/main" id="{71061577-DAF5-A877-B2B0-8D60223275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49" y="25400"/>
            <a:ext cx="1347809" cy="19884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E90E0B-681A-B315-22A4-B8B834B131A6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15DA1D4-5984-014C-A8C9-3C40AB33D76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73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2 columns_with blu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Полилиния 3">
            <a:extLst>
              <a:ext uri="{FF2B5EF4-FFF2-40B4-BE49-F238E27FC236}">
                <a16:creationId xmlns:a16="http://schemas.microsoft.com/office/drawing/2014/main" id="{0415BDA2-57A2-C44F-AE11-6F998AE53973}"/>
              </a:ext>
            </a:extLst>
          </p:cNvPr>
          <p:cNvSpPr/>
          <p:nvPr userDrawn="1"/>
        </p:nvSpPr>
        <p:spPr bwMode="auto">
          <a:xfrm rot="18900000">
            <a:off x="11337244" y="349127"/>
            <a:ext cx="1709512" cy="1709512"/>
          </a:xfrm>
          <a:custGeom>
            <a:avLst/>
            <a:gdLst>
              <a:gd name="connsiteX0" fmla="*/ 1282134 w 1282134"/>
              <a:gd name="connsiteY0" fmla="*/ 0 h 1282134"/>
              <a:gd name="connsiteX1" fmla="*/ 0 w 1282134"/>
              <a:gd name="connsiteY1" fmla="*/ 1282134 h 1282134"/>
              <a:gd name="connsiteX2" fmla="*/ 0 w 1282134"/>
              <a:gd name="connsiteY2" fmla="*/ 94549 h 1282134"/>
              <a:gd name="connsiteX3" fmla="*/ 94549 w 1282134"/>
              <a:gd name="connsiteY3" fmla="*/ 0 h 12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2134" h="1282134">
                <a:moveTo>
                  <a:pt x="1282134" y="0"/>
                </a:moveTo>
                <a:lnTo>
                  <a:pt x="0" y="1282134"/>
                </a:lnTo>
                <a:lnTo>
                  <a:pt x="0" y="94549"/>
                </a:lnTo>
                <a:cubicBezTo>
                  <a:pt x="0" y="42331"/>
                  <a:pt x="42331" y="0"/>
                  <a:pt x="94549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04" tIns="30452" rIns="30452" bIns="609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7671" fontAlgn="base">
              <a:spcBef>
                <a:spcPct val="0"/>
              </a:spcBef>
              <a:spcAft>
                <a:spcPct val="0"/>
              </a:spcAft>
            </a:pPr>
            <a:endParaRPr lang="ru-RU" sz="3597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4316BE15-8EFD-A742-BCB2-FC4E9E708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6"/>
            <a:ext cx="10303548" cy="502308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F2A84FF-F71C-9D40-A172-1259C38B6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3452" y="1415100"/>
            <a:ext cx="5263939" cy="83556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31" b="0">
                <a:solidFill>
                  <a:schemeClr val="tx2"/>
                </a:solidFill>
              </a:defRPr>
            </a:lvl1pPr>
            <a:lvl2pPr marL="304518" indent="0">
              <a:buNone/>
              <a:defRPr sz="1332" b="1"/>
            </a:lvl2pPr>
            <a:lvl3pPr marL="609036" indent="0">
              <a:buNone/>
              <a:defRPr sz="1199" b="1"/>
            </a:lvl3pPr>
            <a:lvl4pPr marL="913554" indent="0">
              <a:buNone/>
              <a:defRPr sz="1066" b="1"/>
            </a:lvl4pPr>
            <a:lvl5pPr marL="1218072" indent="0">
              <a:buNone/>
              <a:defRPr sz="1066" b="1"/>
            </a:lvl5pPr>
            <a:lvl6pPr marL="1522590" indent="0">
              <a:buNone/>
              <a:defRPr sz="1066" b="1"/>
            </a:lvl6pPr>
            <a:lvl7pPr marL="1827108" indent="0">
              <a:buNone/>
              <a:defRPr sz="1066" b="1"/>
            </a:lvl7pPr>
            <a:lvl8pPr marL="2131626" indent="0">
              <a:buNone/>
              <a:defRPr sz="1066" b="1"/>
            </a:lvl8pPr>
            <a:lvl9pPr marL="2436144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8BE7C3B-9F0E-F446-9D3B-3ABCAD9426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3452" y="2260600"/>
            <a:ext cx="5263939" cy="391060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933778" indent="-16281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599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B45F5ED-5CEB-4541-AFDF-AD843F4CE87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80823" y="1405167"/>
            <a:ext cx="5263939" cy="84550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31" b="0">
                <a:solidFill>
                  <a:schemeClr val="tx2"/>
                </a:solidFill>
              </a:defRPr>
            </a:lvl1pPr>
            <a:lvl2pPr marL="304518" indent="0">
              <a:buNone/>
              <a:defRPr sz="1332" b="1"/>
            </a:lvl2pPr>
            <a:lvl3pPr marL="609036" indent="0">
              <a:buNone/>
              <a:defRPr sz="1199" b="1"/>
            </a:lvl3pPr>
            <a:lvl4pPr marL="913554" indent="0">
              <a:buNone/>
              <a:defRPr sz="1066" b="1"/>
            </a:lvl4pPr>
            <a:lvl5pPr marL="1218072" indent="0">
              <a:buNone/>
              <a:defRPr sz="1066" b="1"/>
            </a:lvl5pPr>
            <a:lvl6pPr marL="1522590" indent="0">
              <a:buNone/>
              <a:defRPr sz="1066" b="1"/>
            </a:lvl6pPr>
            <a:lvl7pPr marL="1827108" indent="0">
              <a:buNone/>
              <a:defRPr sz="1066" b="1"/>
            </a:lvl7pPr>
            <a:lvl8pPr marL="2131626" indent="0">
              <a:buNone/>
              <a:defRPr sz="1066" b="1"/>
            </a:lvl8pPr>
            <a:lvl9pPr marL="2436144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295E99EF-0860-B249-9183-878D5ED2F5D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85460" y="2260600"/>
            <a:ext cx="5263939" cy="391060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933778" indent="-16281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599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DD5B8E-BC6C-16F6-DA5C-403906973FD4}"/>
              </a:ext>
            </a:extLst>
          </p:cNvPr>
          <p:cNvSpPr txBox="1"/>
          <p:nvPr userDrawn="1"/>
        </p:nvSpPr>
        <p:spPr>
          <a:xfrm>
            <a:off x="346364" y="-360218"/>
            <a:ext cx="0" cy="0"/>
          </a:xfrm>
          <a:prstGeom prst="rect">
            <a:avLst/>
          </a:prstGeom>
          <a:noFill/>
        </p:spPr>
        <p:txBody>
          <a:bodyPr wrap="none" lIns="60904" tIns="0" rIns="60904" bIns="0" rtlCol="0" anchor="t" anchorCtr="0">
            <a:noAutofit/>
          </a:bodyPr>
          <a:lstStyle/>
          <a:p>
            <a:pPr marL="182711" indent="-182711" algn="l">
              <a:spcBef>
                <a:spcPts val="400"/>
              </a:spcBef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865">
              <a:solidFill>
                <a:schemeClr val="tx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9" name="Полилиния 3">
            <a:extLst>
              <a:ext uri="{FF2B5EF4-FFF2-40B4-BE49-F238E27FC236}">
                <a16:creationId xmlns:a16="http://schemas.microsoft.com/office/drawing/2014/main" id="{80E2172A-AA46-540B-67D1-86A0C274608E}"/>
              </a:ext>
            </a:extLst>
          </p:cNvPr>
          <p:cNvSpPr/>
          <p:nvPr userDrawn="1"/>
        </p:nvSpPr>
        <p:spPr bwMode="auto">
          <a:xfrm rot="18900000">
            <a:off x="11337244" y="349127"/>
            <a:ext cx="1709512" cy="1709512"/>
          </a:xfrm>
          <a:custGeom>
            <a:avLst/>
            <a:gdLst>
              <a:gd name="connsiteX0" fmla="*/ 1282134 w 1282134"/>
              <a:gd name="connsiteY0" fmla="*/ 0 h 1282134"/>
              <a:gd name="connsiteX1" fmla="*/ 0 w 1282134"/>
              <a:gd name="connsiteY1" fmla="*/ 1282134 h 1282134"/>
              <a:gd name="connsiteX2" fmla="*/ 0 w 1282134"/>
              <a:gd name="connsiteY2" fmla="*/ 94549 h 1282134"/>
              <a:gd name="connsiteX3" fmla="*/ 94549 w 1282134"/>
              <a:gd name="connsiteY3" fmla="*/ 0 h 12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2134" h="1282134">
                <a:moveTo>
                  <a:pt x="1282134" y="0"/>
                </a:moveTo>
                <a:lnTo>
                  <a:pt x="0" y="1282134"/>
                </a:lnTo>
                <a:lnTo>
                  <a:pt x="0" y="94549"/>
                </a:lnTo>
                <a:cubicBezTo>
                  <a:pt x="0" y="42331"/>
                  <a:pt x="42331" y="0"/>
                  <a:pt x="94549" y="0"/>
                </a:cubicBezTo>
                <a:close/>
              </a:path>
            </a:pathLst>
          </a:custGeom>
          <a:gradFill>
            <a:gsLst>
              <a:gs pos="0">
                <a:srgbClr val="A3D9FF"/>
              </a:gs>
              <a:gs pos="91000">
                <a:srgbClr val="7C90DB"/>
              </a:gs>
            </a:gsLst>
            <a:lin ang="192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04" tIns="30452" rIns="30452" bIns="609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7671" fontAlgn="base">
              <a:spcBef>
                <a:spcPct val="0"/>
              </a:spcBef>
              <a:spcAft>
                <a:spcPct val="0"/>
              </a:spcAft>
            </a:pPr>
            <a:endParaRPr lang="ru-RU" sz="3597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20" name="Рисунок 4">
            <a:extLst>
              <a:ext uri="{FF2B5EF4-FFF2-40B4-BE49-F238E27FC236}">
                <a16:creationId xmlns:a16="http://schemas.microsoft.com/office/drawing/2014/main" id="{9AE8F475-D375-9CD6-1717-A31FF93488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49" y="25400"/>
            <a:ext cx="1347809" cy="198843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84B5B43-A873-CEAC-95EF-F50E5D185B9B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56F381-0121-1877-20AE-18D2A6EF2C67}"/>
              </a:ext>
            </a:extLst>
          </p:cNvPr>
          <p:cNvSpPr txBox="1"/>
          <p:nvPr userDrawn="1"/>
        </p:nvSpPr>
        <p:spPr>
          <a:xfrm>
            <a:off x="1746421" y="-658417"/>
            <a:ext cx="0" cy="0"/>
          </a:xfrm>
          <a:prstGeom prst="rect">
            <a:avLst/>
          </a:prstGeom>
          <a:noFill/>
        </p:spPr>
        <p:txBody>
          <a:bodyPr wrap="none" lIns="121807" tIns="0" rIns="121807" bIns="0" rtlCol="0" anchor="t" anchorCtr="0">
            <a:noAutofit/>
          </a:bodyPr>
          <a:lstStyle/>
          <a:p>
            <a:pPr marL="182711" indent="-182711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sz="1865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A6CBCF47-6E90-A94D-A527-DDA46AA0477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643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ub _2 col_texts_img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2" y="251937"/>
            <a:ext cx="10303548" cy="451847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8" y="708026"/>
            <a:ext cx="10307781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Полилиния 3">
            <a:extLst>
              <a:ext uri="{FF2B5EF4-FFF2-40B4-BE49-F238E27FC236}">
                <a16:creationId xmlns:a16="http://schemas.microsoft.com/office/drawing/2014/main" id="{08178EFC-4C89-E246-BEDE-251153263E47}"/>
              </a:ext>
            </a:extLst>
          </p:cNvPr>
          <p:cNvSpPr/>
          <p:nvPr userDrawn="1"/>
        </p:nvSpPr>
        <p:spPr bwMode="auto">
          <a:xfrm rot="18900000">
            <a:off x="11337244" y="349127"/>
            <a:ext cx="1709512" cy="1709512"/>
          </a:xfrm>
          <a:custGeom>
            <a:avLst/>
            <a:gdLst>
              <a:gd name="connsiteX0" fmla="*/ 1282134 w 1282134"/>
              <a:gd name="connsiteY0" fmla="*/ 0 h 1282134"/>
              <a:gd name="connsiteX1" fmla="*/ 0 w 1282134"/>
              <a:gd name="connsiteY1" fmla="*/ 1282134 h 1282134"/>
              <a:gd name="connsiteX2" fmla="*/ 0 w 1282134"/>
              <a:gd name="connsiteY2" fmla="*/ 94549 h 1282134"/>
              <a:gd name="connsiteX3" fmla="*/ 94549 w 1282134"/>
              <a:gd name="connsiteY3" fmla="*/ 0 h 12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2134" h="1282134">
                <a:moveTo>
                  <a:pt x="1282134" y="0"/>
                </a:moveTo>
                <a:lnTo>
                  <a:pt x="0" y="1282134"/>
                </a:lnTo>
                <a:lnTo>
                  <a:pt x="0" y="94549"/>
                </a:lnTo>
                <a:cubicBezTo>
                  <a:pt x="0" y="42331"/>
                  <a:pt x="42331" y="0"/>
                  <a:pt x="94549" y="0"/>
                </a:cubicBezTo>
                <a:close/>
              </a:path>
            </a:pathLst>
          </a:custGeom>
          <a:gradFill>
            <a:gsLst>
              <a:gs pos="0">
                <a:srgbClr val="A3D9FF"/>
              </a:gs>
              <a:gs pos="91000">
                <a:srgbClr val="7C90DB"/>
              </a:gs>
            </a:gsLst>
            <a:lin ang="192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04" tIns="30452" rIns="30452" bIns="609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7671" fontAlgn="base">
              <a:spcBef>
                <a:spcPct val="0"/>
              </a:spcBef>
              <a:spcAft>
                <a:spcPct val="0"/>
              </a:spcAft>
            </a:pPr>
            <a:endParaRPr lang="ru-RU" sz="3597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40" name="Рисунок 4">
            <a:extLst>
              <a:ext uri="{FF2B5EF4-FFF2-40B4-BE49-F238E27FC236}">
                <a16:creationId xmlns:a16="http://schemas.microsoft.com/office/drawing/2014/main" id="{6FCB9356-9AA1-D141-B612-CD2CBE35BF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49" y="25400"/>
            <a:ext cx="1347809" cy="1988436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4F1FB5B-6459-0C44-A8DA-3FEB0FC13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3452" y="1415100"/>
            <a:ext cx="5263939" cy="83556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31" b="0">
                <a:solidFill>
                  <a:schemeClr val="tx2"/>
                </a:solidFill>
              </a:defRPr>
            </a:lvl1pPr>
            <a:lvl2pPr marL="304518" indent="0">
              <a:buNone/>
              <a:defRPr sz="1332" b="1"/>
            </a:lvl2pPr>
            <a:lvl3pPr marL="609036" indent="0">
              <a:buNone/>
              <a:defRPr sz="1199" b="1"/>
            </a:lvl3pPr>
            <a:lvl4pPr marL="913554" indent="0">
              <a:buNone/>
              <a:defRPr sz="1066" b="1"/>
            </a:lvl4pPr>
            <a:lvl5pPr marL="1218072" indent="0">
              <a:buNone/>
              <a:defRPr sz="1066" b="1"/>
            </a:lvl5pPr>
            <a:lvl6pPr marL="1522590" indent="0">
              <a:buNone/>
              <a:defRPr sz="1066" b="1"/>
            </a:lvl6pPr>
            <a:lvl7pPr marL="1827108" indent="0">
              <a:buNone/>
              <a:defRPr sz="1066" b="1"/>
            </a:lvl7pPr>
            <a:lvl8pPr marL="2131626" indent="0">
              <a:buNone/>
              <a:defRPr sz="1066" b="1"/>
            </a:lvl8pPr>
            <a:lvl9pPr marL="2436144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44816C2-C01D-3744-9DC6-FCA012E542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3452" y="2260600"/>
            <a:ext cx="5263939" cy="391060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933778" indent="-16281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599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678CD1C-701B-8342-AC82-B480E0DCFFB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80823" y="1405167"/>
            <a:ext cx="5263939" cy="84550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31" b="0">
                <a:solidFill>
                  <a:schemeClr val="tx2"/>
                </a:solidFill>
              </a:defRPr>
            </a:lvl1pPr>
            <a:lvl2pPr marL="304518" indent="0">
              <a:buNone/>
              <a:defRPr sz="1332" b="1"/>
            </a:lvl2pPr>
            <a:lvl3pPr marL="609036" indent="0">
              <a:buNone/>
              <a:defRPr sz="1199" b="1"/>
            </a:lvl3pPr>
            <a:lvl4pPr marL="913554" indent="0">
              <a:buNone/>
              <a:defRPr sz="1066" b="1"/>
            </a:lvl4pPr>
            <a:lvl5pPr marL="1218072" indent="0">
              <a:buNone/>
              <a:defRPr sz="1066" b="1"/>
            </a:lvl5pPr>
            <a:lvl6pPr marL="1522590" indent="0">
              <a:buNone/>
              <a:defRPr sz="1066" b="1"/>
            </a:lvl6pPr>
            <a:lvl7pPr marL="1827108" indent="0">
              <a:buNone/>
              <a:defRPr sz="1066" b="1"/>
            </a:lvl7pPr>
            <a:lvl8pPr marL="2131626" indent="0">
              <a:buNone/>
              <a:defRPr sz="1066" b="1"/>
            </a:lvl8pPr>
            <a:lvl9pPr marL="2436144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D5E1A473-EF75-D645-A73C-7010D5CB5FD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85460" y="2260600"/>
            <a:ext cx="5263939" cy="391060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933778" indent="-16281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599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9158A1-FF95-BBE8-F464-CB07F838EB9F}"/>
              </a:ext>
            </a:extLst>
          </p:cNvPr>
          <p:cNvSpPr txBox="1"/>
          <p:nvPr userDrawn="1"/>
        </p:nvSpPr>
        <p:spPr>
          <a:xfrm>
            <a:off x="27093" y="2003052"/>
            <a:ext cx="0" cy="0"/>
          </a:xfrm>
          <a:prstGeom prst="rect">
            <a:avLst/>
          </a:prstGeom>
          <a:noFill/>
        </p:spPr>
        <p:txBody>
          <a:bodyPr wrap="none" lIns="121807" tIns="0" rIns="121807" bIns="0" rtlCol="0" anchor="t" anchorCtr="0">
            <a:noAutofit/>
          </a:bodyPr>
          <a:lstStyle/>
          <a:p>
            <a:pPr marL="182711" indent="-182711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sz="1865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2FEA65-8641-24F3-F1D1-FE67D33A21C1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D4D96CB-8505-1649-9EB8-376A6057E2D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300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2_col_text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2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7"/>
            <a:ext cx="10303551" cy="738664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FA70ACB4-66A3-2F41-BF7A-36F4A661B34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05793" y="1803399"/>
            <a:ext cx="5820207" cy="4367809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4">
                  <a:lumMod val="75000"/>
                </a:schemeClr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933778" indent="-162812">
              <a:buClr>
                <a:schemeClr val="accent4">
                  <a:lumMod val="75000"/>
                </a:schemeClr>
              </a:buClr>
              <a:defRPr sz="1332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B38F9DB6-7AD2-0C46-966A-33BB1A7F82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23264" y="1803401"/>
            <a:ext cx="5080000" cy="436774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7B2153-8C62-B34E-9F3F-4A11CCFD31DB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2C0623F-2BDA-804A-8FC9-E35A9F37BF7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752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half_2_col_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2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251936"/>
            <a:ext cx="5689600" cy="1767366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3B50ED0-A856-D147-AE41-3C6939B7953E}"/>
              </a:ext>
            </a:extLst>
          </p:cNvPr>
          <p:cNvCxnSpPr/>
          <p:nvPr userDrawn="1"/>
        </p:nvCxnSpPr>
        <p:spPr>
          <a:xfrm>
            <a:off x="6451600" y="381001"/>
            <a:ext cx="0" cy="574040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27A267-0E3F-3D4C-B143-68BF84D523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8000" y="2260601"/>
            <a:ext cx="5689600" cy="3860799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defRPr sz="2131">
                <a:solidFill>
                  <a:schemeClr val="tx1"/>
                </a:solidFill>
              </a:defRPr>
            </a:lvl1pPr>
            <a:lvl2pPr marL="182711" indent="-18271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365422" indent="-18271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AF8F508-C0F1-174F-A44A-FAF7FF9D2D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201" y="381001"/>
            <a:ext cx="4131348" cy="57404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defRPr sz="2131">
                <a:solidFill>
                  <a:schemeClr val="tx1"/>
                </a:solidFill>
              </a:defRPr>
            </a:lvl1pPr>
            <a:lvl2pPr marL="182711" indent="-18271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365422" indent="-18271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3EF5F9-0FF2-BF05-72E5-F5FFCA8AFA79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941E710-C839-3F44-8C1B-84774D746D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4480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17A8AB9-7689-094D-89DA-02A6A863EF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394093A-35F9-604C-913C-38C683FE00D2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1552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7"/>
            <a:ext cx="10303551" cy="738664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3276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-Subtitle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7"/>
            <a:ext cx="10303551" cy="482600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0A0DBE-8C72-2C46-85D9-4957A3095E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9" y="708026"/>
            <a:ext cx="10303551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302F32-B0E8-8E4C-9680-F92FB05E768E}"/>
              </a:ext>
            </a:extLst>
          </p:cNvPr>
          <p:cNvSpPr txBox="1"/>
          <p:nvPr userDrawn="1"/>
        </p:nvSpPr>
        <p:spPr>
          <a:xfrm>
            <a:off x="5960533" y="-592667"/>
            <a:ext cx="0" cy="0"/>
          </a:xfrm>
          <a:prstGeom prst="rect">
            <a:avLst/>
          </a:prstGeom>
          <a:noFill/>
        </p:spPr>
        <p:txBody>
          <a:bodyPr wrap="none" lIns="60904" tIns="0" rIns="60904" bIns="0" rtlCol="0" anchor="t" anchorCtr="0">
            <a:noAutofit/>
          </a:bodyPr>
          <a:lstStyle/>
          <a:p>
            <a:pPr marL="182711" indent="-182711" algn="l">
              <a:spcBef>
                <a:spcPts val="4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sz="1865">
              <a:solidFill>
                <a:schemeClr val="tx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4B5EB3-E483-6880-30EE-93A1E8615714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6BE898-F85B-9049-BB93-6C7F81E9FE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1235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-Subtitle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2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7"/>
            <a:ext cx="10303551" cy="482600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0A0DBE-8C72-2C46-85D9-4957A3095E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9" y="708026"/>
            <a:ext cx="10303551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302F32-B0E8-8E4C-9680-F92FB05E768E}"/>
              </a:ext>
            </a:extLst>
          </p:cNvPr>
          <p:cNvSpPr txBox="1"/>
          <p:nvPr userDrawn="1"/>
        </p:nvSpPr>
        <p:spPr>
          <a:xfrm>
            <a:off x="5960533" y="-592667"/>
            <a:ext cx="0" cy="0"/>
          </a:xfrm>
          <a:prstGeom prst="rect">
            <a:avLst/>
          </a:prstGeom>
          <a:noFill/>
        </p:spPr>
        <p:txBody>
          <a:bodyPr wrap="none" lIns="60904" tIns="0" rIns="60904" bIns="0" rtlCol="0" anchor="t" anchorCtr="0">
            <a:noAutofit/>
          </a:bodyPr>
          <a:lstStyle/>
          <a:p>
            <a:pPr marL="182711" indent="-182711" algn="l">
              <a:spcBef>
                <a:spcPts val="4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sz="1865">
              <a:solidFill>
                <a:schemeClr val="tx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4B5EB3-E483-6880-30EE-93A1E8615714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F0D3E8A-3EFF-384C-B9A7-605A1C0189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5773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-Subtitle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3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2" y="251938"/>
            <a:ext cx="10303551" cy="482600"/>
          </a:xfrm>
          <a:prstGeom prst="rect">
            <a:avLst/>
          </a:prstGeom>
        </p:spPr>
        <p:txBody>
          <a:bodyPr/>
          <a:lstStyle>
            <a:lvl1pPr>
              <a:defRPr sz="2928" b="1" i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0A0DBE-8C72-2C46-85D9-4957A3095E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70" y="708026"/>
            <a:ext cx="10303551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302F32-B0E8-8E4C-9680-F92FB05E768E}"/>
              </a:ext>
            </a:extLst>
          </p:cNvPr>
          <p:cNvSpPr txBox="1"/>
          <p:nvPr userDrawn="1"/>
        </p:nvSpPr>
        <p:spPr>
          <a:xfrm>
            <a:off x="5960533" y="-592667"/>
            <a:ext cx="0" cy="0"/>
          </a:xfrm>
          <a:prstGeom prst="rect">
            <a:avLst/>
          </a:prstGeom>
          <a:noFill/>
        </p:spPr>
        <p:txBody>
          <a:bodyPr wrap="none" lIns="60848" tIns="0" rIns="60848" bIns="0" rtlCol="0" anchor="t" anchorCtr="0">
            <a:noAutofit/>
          </a:bodyPr>
          <a:lstStyle/>
          <a:p>
            <a:pPr marL="182542" indent="-182542" algn="l">
              <a:spcBef>
                <a:spcPts val="4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sz="1864">
              <a:solidFill>
                <a:schemeClr val="tx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4B5EB3-E483-6880-30EE-93A1E8615714}"/>
              </a:ext>
            </a:extLst>
          </p:cNvPr>
          <p:cNvSpPr txBox="1"/>
          <p:nvPr userDrawn="1"/>
        </p:nvSpPr>
        <p:spPr>
          <a:xfrm>
            <a:off x="508004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F0D3E8A-3EFF-384C-B9A7-605A1C0189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9" y="6445628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9910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and 1 col text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2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7"/>
            <a:ext cx="10303551" cy="738664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5274B-0616-8346-95AF-ABD7FF1E81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000" y="1701800"/>
            <a:ext cx="10303933" cy="4368800"/>
          </a:xfrm>
          <a:prstGeom prst="rect">
            <a:avLst/>
          </a:prstGeom>
        </p:spPr>
        <p:txBody>
          <a:bodyPr/>
          <a:lstStyle>
            <a:lvl1pPr>
              <a:spcAft>
                <a:spcPts val="400"/>
              </a:spcAft>
              <a:defRPr sz="2131">
                <a:solidFill>
                  <a:schemeClr val="tx1"/>
                </a:solidFill>
              </a:defRPr>
            </a:lvl1pPr>
            <a:lvl2pPr marL="182711" indent="-182711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365422" indent="-182711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6E967B-DD0B-AC5B-76A1-4C3FDFF8EAE7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041360F-861C-A04F-9D18-5BD14E06C09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000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Sub 2_col_1_Img_1_text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2" y="251937"/>
            <a:ext cx="10303548" cy="451847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EB02CC0C-B2AB-214B-9D70-B15F014545C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03860" y="1803399"/>
            <a:ext cx="4973741" cy="4367809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599">
                <a:solidFill>
                  <a:schemeClr val="tx1"/>
                </a:solidFill>
              </a:defRPr>
            </a:lvl3pPr>
            <a:lvl4pPr marL="933778" indent="-16281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defRPr sz="1332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7" y="708026"/>
            <a:ext cx="10303549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EA8437-B1C2-5445-B172-632CC876EA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8000" y="1803401"/>
            <a:ext cx="5486400" cy="436774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F08ACE-B4CC-C308-E91E-30FCDFBA8AAD}"/>
              </a:ext>
            </a:extLst>
          </p:cNvPr>
          <p:cNvSpPr txBox="1"/>
          <p:nvPr userDrawn="1"/>
        </p:nvSpPr>
        <p:spPr>
          <a:xfrm>
            <a:off x="6691745" y="-498763"/>
            <a:ext cx="0" cy="0"/>
          </a:xfrm>
          <a:prstGeom prst="rect">
            <a:avLst/>
          </a:prstGeom>
          <a:noFill/>
        </p:spPr>
        <p:txBody>
          <a:bodyPr wrap="none" lIns="60904" tIns="0" rIns="60904" bIns="0" rtlCol="0" anchor="t" anchorCtr="0">
            <a:noAutofit/>
          </a:bodyPr>
          <a:lstStyle/>
          <a:p>
            <a:pPr marL="182711" indent="-182711" algn="l">
              <a:spcBef>
                <a:spcPts val="400"/>
              </a:spcBef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865">
              <a:solidFill>
                <a:schemeClr val="tx1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14" name="Рисунок 4">
            <a:extLst>
              <a:ext uri="{FF2B5EF4-FFF2-40B4-BE49-F238E27FC236}">
                <a16:creationId xmlns:a16="http://schemas.microsoft.com/office/drawing/2014/main" id="{71061577-DAF5-A877-B2B0-8D60223275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49" y="25400"/>
            <a:ext cx="1347809" cy="19884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E90E0B-681A-B315-22A4-B8B834B131A6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D6AFCDF-7398-424D-9054-ABD5896EB95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592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_2 col_texts_imgs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2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7"/>
            <a:ext cx="10303551" cy="451847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23907AD1-29EF-9549-8C8A-1A744E372F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3452" y="1415100"/>
            <a:ext cx="5263939" cy="83556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31" b="0">
                <a:solidFill>
                  <a:schemeClr val="tx2"/>
                </a:solidFill>
              </a:defRPr>
            </a:lvl1pPr>
            <a:lvl2pPr marL="304518" indent="0">
              <a:buNone/>
              <a:defRPr sz="1332" b="1"/>
            </a:lvl2pPr>
            <a:lvl3pPr marL="609036" indent="0">
              <a:buNone/>
              <a:defRPr sz="1199" b="1"/>
            </a:lvl3pPr>
            <a:lvl4pPr marL="913554" indent="0">
              <a:buNone/>
              <a:defRPr sz="1066" b="1"/>
            </a:lvl4pPr>
            <a:lvl5pPr marL="1218072" indent="0">
              <a:buNone/>
              <a:defRPr sz="1066" b="1"/>
            </a:lvl5pPr>
            <a:lvl6pPr marL="1522590" indent="0">
              <a:buNone/>
              <a:defRPr sz="1066" b="1"/>
            </a:lvl6pPr>
            <a:lvl7pPr marL="1827108" indent="0">
              <a:buNone/>
              <a:defRPr sz="1066" b="1"/>
            </a:lvl7pPr>
            <a:lvl8pPr marL="2131626" indent="0">
              <a:buNone/>
              <a:defRPr sz="1066" b="1"/>
            </a:lvl8pPr>
            <a:lvl9pPr marL="2436144" indent="0">
              <a:buNone/>
              <a:defRPr sz="1066" b="1"/>
            </a:lvl9pPr>
          </a:lstStyle>
          <a:p>
            <a:pPr lvl="0"/>
            <a:r>
              <a:rPr lang="en-US"/>
              <a:t>Delete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4B667DDE-1ABB-1445-A81D-E7B6E1187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3452" y="2260600"/>
            <a:ext cx="5263939" cy="391060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933778" indent="-16281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599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AB4D6A7-1C3A-0F40-9842-F2CF5BE58A6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80823" y="1405167"/>
            <a:ext cx="5263939" cy="84550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31" b="0">
                <a:solidFill>
                  <a:schemeClr val="tx2"/>
                </a:solidFill>
              </a:defRPr>
            </a:lvl1pPr>
            <a:lvl2pPr marL="304518" indent="0">
              <a:buNone/>
              <a:defRPr sz="1332" b="1"/>
            </a:lvl2pPr>
            <a:lvl3pPr marL="609036" indent="0">
              <a:buNone/>
              <a:defRPr sz="1199" b="1"/>
            </a:lvl3pPr>
            <a:lvl4pPr marL="913554" indent="0">
              <a:buNone/>
              <a:defRPr sz="1066" b="1"/>
            </a:lvl4pPr>
            <a:lvl5pPr marL="1218072" indent="0">
              <a:buNone/>
              <a:defRPr sz="1066" b="1"/>
            </a:lvl5pPr>
            <a:lvl6pPr marL="1522590" indent="0">
              <a:buNone/>
              <a:defRPr sz="1066" b="1"/>
            </a:lvl6pPr>
            <a:lvl7pPr marL="1827108" indent="0">
              <a:buNone/>
              <a:defRPr sz="1066" b="1"/>
            </a:lvl7pPr>
            <a:lvl8pPr marL="2131626" indent="0">
              <a:buNone/>
              <a:defRPr sz="1066" b="1"/>
            </a:lvl8pPr>
            <a:lvl9pPr marL="2436144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EB02CC0C-B2AB-214B-9D70-B15F014545C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85460" y="2260600"/>
            <a:ext cx="5263939" cy="391060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933778" indent="-16281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599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9" y="708026"/>
            <a:ext cx="10303551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095C3A-58B8-9B53-C59D-832CA4BE0933}"/>
              </a:ext>
            </a:extLst>
          </p:cNvPr>
          <p:cNvSpPr txBox="1"/>
          <p:nvPr userDrawn="1"/>
        </p:nvSpPr>
        <p:spPr>
          <a:xfrm>
            <a:off x="-866987" y="744377"/>
            <a:ext cx="0" cy="0"/>
          </a:xfrm>
          <a:prstGeom prst="rect">
            <a:avLst/>
          </a:prstGeom>
          <a:noFill/>
        </p:spPr>
        <p:txBody>
          <a:bodyPr wrap="none" lIns="121807" tIns="0" rIns="121807" bIns="0" rtlCol="0" anchor="t" anchorCtr="0">
            <a:noAutofit/>
          </a:bodyPr>
          <a:lstStyle/>
          <a:p>
            <a:pPr marL="182711" indent="-182711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sz="1865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24093B-FC82-543C-D20B-72AFC148DB5D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3A31E35-965F-4E42-B101-A23CB839ACE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844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_2 col_texts_imgs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2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7"/>
            <a:ext cx="10303551" cy="451847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23907AD1-29EF-9549-8C8A-1A744E372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3452" y="1415100"/>
            <a:ext cx="5263939" cy="83556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31" b="0">
                <a:solidFill>
                  <a:schemeClr val="tx2"/>
                </a:solidFill>
              </a:defRPr>
            </a:lvl1pPr>
            <a:lvl2pPr marL="304518" indent="0">
              <a:buNone/>
              <a:defRPr sz="1332" b="1"/>
            </a:lvl2pPr>
            <a:lvl3pPr marL="609036" indent="0">
              <a:buNone/>
              <a:defRPr sz="1199" b="1"/>
            </a:lvl3pPr>
            <a:lvl4pPr marL="913554" indent="0">
              <a:buNone/>
              <a:defRPr sz="1066" b="1"/>
            </a:lvl4pPr>
            <a:lvl5pPr marL="1218072" indent="0">
              <a:buNone/>
              <a:defRPr sz="1066" b="1"/>
            </a:lvl5pPr>
            <a:lvl6pPr marL="1522590" indent="0">
              <a:buNone/>
              <a:defRPr sz="1066" b="1"/>
            </a:lvl6pPr>
            <a:lvl7pPr marL="1827108" indent="0">
              <a:buNone/>
              <a:defRPr sz="1066" b="1"/>
            </a:lvl7pPr>
            <a:lvl8pPr marL="2131626" indent="0">
              <a:buNone/>
              <a:defRPr sz="1066" b="1"/>
            </a:lvl8pPr>
            <a:lvl9pPr marL="2436144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AB4D6A7-1C3A-0F40-9842-F2CF5BE58A6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80823" y="1405167"/>
            <a:ext cx="5263939" cy="84550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31" b="0">
                <a:solidFill>
                  <a:schemeClr val="tx2"/>
                </a:solidFill>
              </a:defRPr>
            </a:lvl1pPr>
            <a:lvl2pPr marL="304518" indent="0">
              <a:buNone/>
              <a:defRPr sz="1332" b="1"/>
            </a:lvl2pPr>
            <a:lvl3pPr marL="609036" indent="0">
              <a:buNone/>
              <a:defRPr sz="1199" b="1"/>
            </a:lvl3pPr>
            <a:lvl4pPr marL="913554" indent="0">
              <a:buNone/>
              <a:defRPr sz="1066" b="1"/>
            </a:lvl4pPr>
            <a:lvl5pPr marL="1218072" indent="0">
              <a:buNone/>
              <a:defRPr sz="1066" b="1"/>
            </a:lvl5pPr>
            <a:lvl6pPr marL="1522590" indent="0">
              <a:buNone/>
              <a:defRPr sz="1066" b="1"/>
            </a:lvl6pPr>
            <a:lvl7pPr marL="1827108" indent="0">
              <a:buNone/>
              <a:defRPr sz="1066" b="1"/>
            </a:lvl7pPr>
            <a:lvl8pPr marL="2131626" indent="0">
              <a:buNone/>
              <a:defRPr sz="1066" b="1"/>
            </a:lvl8pPr>
            <a:lvl9pPr marL="2436144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9" y="708026"/>
            <a:ext cx="10303551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095C3A-58B8-9B53-C59D-832CA4BE0933}"/>
              </a:ext>
            </a:extLst>
          </p:cNvPr>
          <p:cNvSpPr txBox="1"/>
          <p:nvPr userDrawn="1"/>
        </p:nvSpPr>
        <p:spPr>
          <a:xfrm>
            <a:off x="-866987" y="744377"/>
            <a:ext cx="0" cy="0"/>
          </a:xfrm>
          <a:prstGeom prst="rect">
            <a:avLst/>
          </a:prstGeom>
          <a:noFill/>
        </p:spPr>
        <p:txBody>
          <a:bodyPr wrap="none" lIns="121807" tIns="0" rIns="121807" bIns="0" rtlCol="0" anchor="t" anchorCtr="0">
            <a:noAutofit/>
          </a:bodyPr>
          <a:lstStyle/>
          <a:p>
            <a:pPr marL="182711" indent="-182711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sz="1865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815EB3-AE04-DF6E-7183-6CF40AE57FF3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322E90-FFCC-A39F-370E-1B3115F734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67" y="2250050"/>
            <a:ext cx="5264151" cy="371554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131">
                <a:solidFill>
                  <a:schemeClr val="tx1"/>
                </a:solidFill>
              </a:defRPr>
            </a:lvl1pPr>
            <a:lvl2pPr marL="243614" indent="-243614">
              <a:lnSpc>
                <a:spcPct val="90000"/>
              </a:lnSpc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487229" indent="-243614">
              <a:lnSpc>
                <a:spcPct val="90000"/>
              </a:lnSpc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730843" indent="-243614">
              <a:lnSpc>
                <a:spcPct val="90000"/>
              </a:lnSpc>
              <a:buClr>
                <a:schemeClr val="accent4"/>
              </a:buClr>
              <a:buSzPct val="100000"/>
              <a:defRPr sz="1599">
                <a:solidFill>
                  <a:schemeClr val="tx1"/>
                </a:solidFill>
              </a:defRPr>
            </a:lvl4pPr>
            <a:lvl5pPr marL="974458" indent="-243614">
              <a:lnSpc>
                <a:spcPct val="90000"/>
              </a:lnSpc>
              <a:buClr>
                <a:schemeClr val="accent4"/>
              </a:buClr>
              <a:buSzPct val="100000"/>
              <a:defRPr sz="15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A936315-7491-54F2-AC7D-4358FF8310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73586" y="2250050"/>
            <a:ext cx="5264151" cy="371554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131">
                <a:solidFill>
                  <a:schemeClr val="tx1"/>
                </a:solidFill>
              </a:defRPr>
            </a:lvl1pPr>
            <a:lvl2pPr marL="243614" indent="-243614">
              <a:lnSpc>
                <a:spcPct val="90000"/>
              </a:lnSpc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487229" indent="-243614">
              <a:lnSpc>
                <a:spcPct val="90000"/>
              </a:lnSpc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730843" indent="-243614">
              <a:lnSpc>
                <a:spcPct val="90000"/>
              </a:lnSpc>
              <a:buClr>
                <a:schemeClr val="accent4"/>
              </a:buClr>
              <a:buSzPct val="100000"/>
              <a:defRPr sz="1599">
                <a:solidFill>
                  <a:schemeClr val="tx1"/>
                </a:solidFill>
              </a:defRPr>
            </a:lvl4pPr>
            <a:lvl5pPr marL="974458" indent="-243614">
              <a:lnSpc>
                <a:spcPct val="90000"/>
              </a:lnSpc>
              <a:buClr>
                <a:schemeClr val="accent4"/>
              </a:buClr>
              <a:buSzPct val="100000"/>
              <a:defRPr sz="15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3511252-B995-9C4B-8A3E-505D0F4E25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080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Sub_1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7"/>
            <a:ext cx="10303548" cy="451847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8" y="708026"/>
            <a:ext cx="10307781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Полилиния 3">
            <a:extLst>
              <a:ext uri="{FF2B5EF4-FFF2-40B4-BE49-F238E27FC236}">
                <a16:creationId xmlns:a16="http://schemas.microsoft.com/office/drawing/2014/main" id="{DBCB2487-18AD-7B22-14D5-5C53553EFA98}"/>
              </a:ext>
            </a:extLst>
          </p:cNvPr>
          <p:cNvSpPr/>
          <p:nvPr userDrawn="1"/>
        </p:nvSpPr>
        <p:spPr bwMode="auto">
          <a:xfrm rot="18900000">
            <a:off x="11337244" y="349127"/>
            <a:ext cx="1709512" cy="1709512"/>
          </a:xfrm>
          <a:custGeom>
            <a:avLst/>
            <a:gdLst>
              <a:gd name="connsiteX0" fmla="*/ 1282134 w 1282134"/>
              <a:gd name="connsiteY0" fmla="*/ 0 h 1282134"/>
              <a:gd name="connsiteX1" fmla="*/ 0 w 1282134"/>
              <a:gd name="connsiteY1" fmla="*/ 1282134 h 1282134"/>
              <a:gd name="connsiteX2" fmla="*/ 0 w 1282134"/>
              <a:gd name="connsiteY2" fmla="*/ 94549 h 1282134"/>
              <a:gd name="connsiteX3" fmla="*/ 94549 w 1282134"/>
              <a:gd name="connsiteY3" fmla="*/ 0 h 12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2134" h="1282134">
                <a:moveTo>
                  <a:pt x="1282134" y="0"/>
                </a:moveTo>
                <a:lnTo>
                  <a:pt x="0" y="1282134"/>
                </a:lnTo>
                <a:lnTo>
                  <a:pt x="0" y="94549"/>
                </a:lnTo>
                <a:cubicBezTo>
                  <a:pt x="0" y="42331"/>
                  <a:pt x="42331" y="0"/>
                  <a:pt x="94549" y="0"/>
                </a:cubicBezTo>
                <a:close/>
              </a:path>
            </a:pathLst>
          </a:custGeom>
          <a:gradFill>
            <a:gsLst>
              <a:gs pos="0">
                <a:srgbClr val="A3D9FF"/>
              </a:gs>
              <a:gs pos="91000">
                <a:srgbClr val="7C90DB"/>
              </a:gs>
            </a:gsLst>
            <a:lin ang="192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04" tIns="30452" rIns="30452" bIns="609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7671" fontAlgn="base">
              <a:spcBef>
                <a:spcPct val="0"/>
              </a:spcBef>
              <a:spcAft>
                <a:spcPct val="0"/>
              </a:spcAft>
            </a:pPr>
            <a:endParaRPr lang="ru-RU" sz="3597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15" name="Рисунок 4">
            <a:extLst>
              <a:ext uri="{FF2B5EF4-FFF2-40B4-BE49-F238E27FC236}">
                <a16:creationId xmlns:a16="http://schemas.microsoft.com/office/drawing/2014/main" id="{514775F4-F8F8-9F78-15FC-BFADC29C87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49" y="25400"/>
            <a:ext cx="1347809" cy="19884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C49EF1-F922-B9F0-B215-67F71859F584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59B093-2235-BF4E-91D7-88021D972E5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3424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Sub_1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7"/>
            <a:ext cx="10303548" cy="451847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EB02CC0C-B2AB-214B-9D70-B15F014545C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03768" y="1483536"/>
            <a:ext cx="10307781" cy="468767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933778" indent="-162812">
              <a:buClr>
                <a:schemeClr val="accent4"/>
              </a:buClr>
              <a:defRPr sz="1332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8" y="708026"/>
            <a:ext cx="10307781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Полилиния 3">
            <a:extLst>
              <a:ext uri="{FF2B5EF4-FFF2-40B4-BE49-F238E27FC236}">
                <a16:creationId xmlns:a16="http://schemas.microsoft.com/office/drawing/2014/main" id="{DBCB2487-18AD-7B22-14D5-5C53553EFA98}"/>
              </a:ext>
            </a:extLst>
          </p:cNvPr>
          <p:cNvSpPr/>
          <p:nvPr userDrawn="1"/>
        </p:nvSpPr>
        <p:spPr bwMode="auto">
          <a:xfrm rot="18900000">
            <a:off x="11337244" y="349127"/>
            <a:ext cx="1709512" cy="1709512"/>
          </a:xfrm>
          <a:custGeom>
            <a:avLst/>
            <a:gdLst>
              <a:gd name="connsiteX0" fmla="*/ 1282134 w 1282134"/>
              <a:gd name="connsiteY0" fmla="*/ 0 h 1282134"/>
              <a:gd name="connsiteX1" fmla="*/ 0 w 1282134"/>
              <a:gd name="connsiteY1" fmla="*/ 1282134 h 1282134"/>
              <a:gd name="connsiteX2" fmla="*/ 0 w 1282134"/>
              <a:gd name="connsiteY2" fmla="*/ 94549 h 1282134"/>
              <a:gd name="connsiteX3" fmla="*/ 94549 w 1282134"/>
              <a:gd name="connsiteY3" fmla="*/ 0 h 12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2134" h="1282134">
                <a:moveTo>
                  <a:pt x="1282134" y="0"/>
                </a:moveTo>
                <a:lnTo>
                  <a:pt x="0" y="1282134"/>
                </a:lnTo>
                <a:lnTo>
                  <a:pt x="0" y="94549"/>
                </a:lnTo>
                <a:cubicBezTo>
                  <a:pt x="0" y="42331"/>
                  <a:pt x="42331" y="0"/>
                  <a:pt x="94549" y="0"/>
                </a:cubicBezTo>
                <a:close/>
              </a:path>
            </a:pathLst>
          </a:custGeom>
          <a:gradFill>
            <a:gsLst>
              <a:gs pos="0">
                <a:srgbClr val="A3D9FF"/>
              </a:gs>
              <a:gs pos="91000">
                <a:srgbClr val="7C90DB"/>
              </a:gs>
            </a:gsLst>
            <a:lin ang="192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04" tIns="30452" rIns="30452" bIns="609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7671" fontAlgn="base">
              <a:spcBef>
                <a:spcPct val="0"/>
              </a:spcBef>
              <a:spcAft>
                <a:spcPct val="0"/>
              </a:spcAft>
            </a:pPr>
            <a:endParaRPr lang="ru-RU" sz="3597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15" name="Рисунок 4">
            <a:extLst>
              <a:ext uri="{FF2B5EF4-FFF2-40B4-BE49-F238E27FC236}">
                <a16:creationId xmlns:a16="http://schemas.microsoft.com/office/drawing/2014/main" id="{514775F4-F8F8-9F78-15FC-BFADC29C87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49" y="25400"/>
            <a:ext cx="1347809" cy="19884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C49EF1-F922-B9F0-B215-67F71859F584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5E004F8-5354-0B4D-B6DD-915DBB9C067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407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 2_col_1_Img_1_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2" y="251937"/>
            <a:ext cx="10303548" cy="451847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EB02CC0C-B2AB-214B-9D70-B15F014545C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03860" y="1803399"/>
            <a:ext cx="4973741" cy="4367809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599">
                <a:solidFill>
                  <a:schemeClr val="tx1"/>
                </a:solidFill>
              </a:defRPr>
            </a:lvl3pPr>
            <a:lvl4pPr marL="933778" indent="-16281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defRPr sz="1332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7" y="708026"/>
            <a:ext cx="10303549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EA8437-B1C2-5445-B172-632CC876EA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8000" y="1803401"/>
            <a:ext cx="5486400" cy="436774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F08ACE-B4CC-C308-E91E-30FCDFBA8AAD}"/>
              </a:ext>
            </a:extLst>
          </p:cNvPr>
          <p:cNvSpPr txBox="1"/>
          <p:nvPr userDrawn="1"/>
        </p:nvSpPr>
        <p:spPr>
          <a:xfrm>
            <a:off x="6691745" y="-498763"/>
            <a:ext cx="0" cy="0"/>
          </a:xfrm>
          <a:prstGeom prst="rect">
            <a:avLst/>
          </a:prstGeom>
          <a:noFill/>
        </p:spPr>
        <p:txBody>
          <a:bodyPr wrap="none" lIns="60904" tIns="0" rIns="60904" bIns="0" rtlCol="0" anchor="t" anchorCtr="0">
            <a:noAutofit/>
          </a:bodyPr>
          <a:lstStyle/>
          <a:p>
            <a:pPr marL="182711" indent="-182711" algn="l">
              <a:spcBef>
                <a:spcPts val="400"/>
              </a:spcBef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865">
              <a:solidFill>
                <a:schemeClr val="tx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Полилиния 3">
            <a:extLst>
              <a:ext uri="{FF2B5EF4-FFF2-40B4-BE49-F238E27FC236}">
                <a16:creationId xmlns:a16="http://schemas.microsoft.com/office/drawing/2014/main" id="{39841C1E-BEE4-DCF3-F288-34CF33CF7AE8}"/>
              </a:ext>
            </a:extLst>
          </p:cNvPr>
          <p:cNvSpPr/>
          <p:nvPr userDrawn="1"/>
        </p:nvSpPr>
        <p:spPr bwMode="auto">
          <a:xfrm rot="18900000">
            <a:off x="11337244" y="349127"/>
            <a:ext cx="1709512" cy="1709512"/>
          </a:xfrm>
          <a:custGeom>
            <a:avLst/>
            <a:gdLst>
              <a:gd name="connsiteX0" fmla="*/ 1282134 w 1282134"/>
              <a:gd name="connsiteY0" fmla="*/ 0 h 1282134"/>
              <a:gd name="connsiteX1" fmla="*/ 0 w 1282134"/>
              <a:gd name="connsiteY1" fmla="*/ 1282134 h 1282134"/>
              <a:gd name="connsiteX2" fmla="*/ 0 w 1282134"/>
              <a:gd name="connsiteY2" fmla="*/ 94549 h 1282134"/>
              <a:gd name="connsiteX3" fmla="*/ 94549 w 1282134"/>
              <a:gd name="connsiteY3" fmla="*/ 0 h 12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2134" h="1282134">
                <a:moveTo>
                  <a:pt x="1282134" y="0"/>
                </a:moveTo>
                <a:lnTo>
                  <a:pt x="0" y="1282134"/>
                </a:lnTo>
                <a:lnTo>
                  <a:pt x="0" y="94549"/>
                </a:lnTo>
                <a:cubicBezTo>
                  <a:pt x="0" y="42331"/>
                  <a:pt x="42331" y="0"/>
                  <a:pt x="94549" y="0"/>
                </a:cubicBezTo>
                <a:close/>
              </a:path>
            </a:pathLst>
          </a:custGeom>
          <a:gradFill>
            <a:gsLst>
              <a:gs pos="0">
                <a:srgbClr val="A3D9FF"/>
              </a:gs>
              <a:gs pos="91000">
                <a:srgbClr val="7C90DB"/>
              </a:gs>
            </a:gsLst>
            <a:lin ang="192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04" tIns="30452" rIns="30452" bIns="609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7671" fontAlgn="base">
              <a:spcBef>
                <a:spcPct val="0"/>
              </a:spcBef>
              <a:spcAft>
                <a:spcPct val="0"/>
              </a:spcAft>
            </a:pPr>
            <a:endParaRPr lang="ru-RU" sz="3597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14" name="Рисунок 4">
            <a:extLst>
              <a:ext uri="{FF2B5EF4-FFF2-40B4-BE49-F238E27FC236}">
                <a16:creationId xmlns:a16="http://schemas.microsoft.com/office/drawing/2014/main" id="{71061577-DAF5-A877-B2B0-8D60223275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49" y="25400"/>
            <a:ext cx="1347809" cy="19884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E90E0B-681A-B315-22A4-B8B834B131A6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15DA1D4-5984-014C-A8C9-3C40AB33D76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377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 columns_with blu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Полилиния 3">
            <a:extLst>
              <a:ext uri="{FF2B5EF4-FFF2-40B4-BE49-F238E27FC236}">
                <a16:creationId xmlns:a16="http://schemas.microsoft.com/office/drawing/2014/main" id="{0415BDA2-57A2-C44F-AE11-6F998AE53973}"/>
              </a:ext>
            </a:extLst>
          </p:cNvPr>
          <p:cNvSpPr/>
          <p:nvPr userDrawn="1"/>
        </p:nvSpPr>
        <p:spPr bwMode="auto">
          <a:xfrm rot="18900000">
            <a:off x="11337244" y="349127"/>
            <a:ext cx="1709512" cy="1709512"/>
          </a:xfrm>
          <a:custGeom>
            <a:avLst/>
            <a:gdLst>
              <a:gd name="connsiteX0" fmla="*/ 1282134 w 1282134"/>
              <a:gd name="connsiteY0" fmla="*/ 0 h 1282134"/>
              <a:gd name="connsiteX1" fmla="*/ 0 w 1282134"/>
              <a:gd name="connsiteY1" fmla="*/ 1282134 h 1282134"/>
              <a:gd name="connsiteX2" fmla="*/ 0 w 1282134"/>
              <a:gd name="connsiteY2" fmla="*/ 94549 h 1282134"/>
              <a:gd name="connsiteX3" fmla="*/ 94549 w 1282134"/>
              <a:gd name="connsiteY3" fmla="*/ 0 h 12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2134" h="1282134">
                <a:moveTo>
                  <a:pt x="1282134" y="0"/>
                </a:moveTo>
                <a:lnTo>
                  <a:pt x="0" y="1282134"/>
                </a:lnTo>
                <a:lnTo>
                  <a:pt x="0" y="94549"/>
                </a:lnTo>
                <a:cubicBezTo>
                  <a:pt x="0" y="42331"/>
                  <a:pt x="42331" y="0"/>
                  <a:pt x="94549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04" tIns="30452" rIns="30452" bIns="609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7671" fontAlgn="base">
              <a:spcBef>
                <a:spcPct val="0"/>
              </a:spcBef>
              <a:spcAft>
                <a:spcPct val="0"/>
              </a:spcAft>
            </a:pPr>
            <a:endParaRPr lang="ru-RU" sz="3597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4316BE15-8EFD-A742-BCB2-FC4E9E708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6"/>
            <a:ext cx="10303548" cy="502308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F2A84FF-F71C-9D40-A172-1259C38B6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3452" y="1415100"/>
            <a:ext cx="5263939" cy="83556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31" b="0">
                <a:solidFill>
                  <a:schemeClr val="tx2"/>
                </a:solidFill>
              </a:defRPr>
            </a:lvl1pPr>
            <a:lvl2pPr marL="304518" indent="0">
              <a:buNone/>
              <a:defRPr sz="1332" b="1"/>
            </a:lvl2pPr>
            <a:lvl3pPr marL="609036" indent="0">
              <a:buNone/>
              <a:defRPr sz="1199" b="1"/>
            </a:lvl3pPr>
            <a:lvl4pPr marL="913554" indent="0">
              <a:buNone/>
              <a:defRPr sz="1066" b="1"/>
            </a:lvl4pPr>
            <a:lvl5pPr marL="1218072" indent="0">
              <a:buNone/>
              <a:defRPr sz="1066" b="1"/>
            </a:lvl5pPr>
            <a:lvl6pPr marL="1522590" indent="0">
              <a:buNone/>
              <a:defRPr sz="1066" b="1"/>
            </a:lvl6pPr>
            <a:lvl7pPr marL="1827108" indent="0">
              <a:buNone/>
              <a:defRPr sz="1066" b="1"/>
            </a:lvl7pPr>
            <a:lvl8pPr marL="2131626" indent="0">
              <a:buNone/>
              <a:defRPr sz="1066" b="1"/>
            </a:lvl8pPr>
            <a:lvl9pPr marL="2436144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8BE7C3B-9F0E-F446-9D3B-3ABCAD9426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3452" y="2260600"/>
            <a:ext cx="5263939" cy="391060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933778" indent="-16281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599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B45F5ED-5CEB-4541-AFDF-AD843F4CE87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80823" y="1405167"/>
            <a:ext cx="5263939" cy="84550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31" b="0">
                <a:solidFill>
                  <a:schemeClr val="tx2"/>
                </a:solidFill>
              </a:defRPr>
            </a:lvl1pPr>
            <a:lvl2pPr marL="304518" indent="0">
              <a:buNone/>
              <a:defRPr sz="1332" b="1"/>
            </a:lvl2pPr>
            <a:lvl3pPr marL="609036" indent="0">
              <a:buNone/>
              <a:defRPr sz="1199" b="1"/>
            </a:lvl3pPr>
            <a:lvl4pPr marL="913554" indent="0">
              <a:buNone/>
              <a:defRPr sz="1066" b="1"/>
            </a:lvl4pPr>
            <a:lvl5pPr marL="1218072" indent="0">
              <a:buNone/>
              <a:defRPr sz="1066" b="1"/>
            </a:lvl5pPr>
            <a:lvl6pPr marL="1522590" indent="0">
              <a:buNone/>
              <a:defRPr sz="1066" b="1"/>
            </a:lvl6pPr>
            <a:lvl7pPr marL="1827108" indent="0">
              <a:buNone/>
              <a:defRPr sz="1066" b="1"/>
            </a:lvl7pPr>
            <a:lvl8pPr marL="2131626" indent="0">
              <a:buNone/>
              <a:defRPr sz="1066" b="1"/>
            </a:lvl8pPr>
            <a:lvl9pPr marL="2436144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295E99EF-0860-B249-9183-878D5ED2F5D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85460" y="2260600"/>
            <a:ext cx="5263939" cy="391060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933778" indent="-16281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599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DD5B8E-BC6C-16F6-DA5C-403906973FD4}"/>
              </a:ext>
            </a:extLst>
          </p:cNvPr>
          <p:cNvSpPr txBox="1"/>
          <p:nvPr userDrawn="1"/>
        </p:nvSpPr>
        <p:spPr>
          <a:xfrm>
            <a:off x="346364" y="-360218"/>
            <a:ext cx="0" cy="0"/>
          </a:xfrm>
          <a:prstGeom prst="rect">
            <a:avLst/>
          </a:prstGeom>
          <a:noFill/>
        </p:spPr>
        <p:txBody>
          <a:bodyPr wrap="none" lIns="60904" tIns="0" rIns="60904" bIns="0" rtlCol="0" anchor="t" anchorCtr="0">
            <a:noAutofit/>
          </a:bodyPr>
          <a:lstStyle/>
          <a:p>
            <a:pPr marL="182711" indent="-182711" algn="l">
              <a:spcBef>
                <a:spcPts val="400"/>
              </a:spcBef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865">
              <a:solidFill>
                <a:schemeClr val="tx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9" name="Полилиния 3">
            <a:extLst>
              <a:ext uri="{FF2B5EF4-FFF2-40B4-BE49-F238E27FC236}">
                <a16:creationId xmlns:a16="http://schemas.microsoft.com/office/drawing/2014/main" id="{80E2172A-AA46-540B-67D1-86A0C274608E}"/>
              </a:ext>
            </a:extLst>
          </p:cNvPr>
          <p:cNvSpPr/>
          <p:nvPr userDrawn="1"/>
        </p:nvSpPr>
        <p:spPr bwMode="auto">
          <a:xfrm rot="18900000">
            <a:off x="11337244" y="349127"/>
            <a:ext cx="1709512" cy="1709512"/>
          </a:xfrm>
          <a:custGeom>
            <a:avLst/>
            <a:gdLst>
              <a:gd name="connsiteX0" fmla="*/ 1282134 w 1282134"/>
              <a:gd name="connsiteY0" fmla="*/ 0 h 1282134"/>
              <a:gd name="connsiteX1" fmla="*/ 0 w 1282134"/>
              <a:gd name="connsiteY1" fmla="*/ 1282134 h 1282134"/>
              <a:gd name="connsiteX2" fmla="*/ 0 w 1282134"/>
              <a:gd name="connsiteY2" fmla="*/ 94549 h 1282134"/>
              <a:gd name="connsiteX3" fmla="*/ 94549 w 1282134"/>
              <a:gd name="connsiteY3" fmla="*/ 0 h 12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2134" h="1282134">
                <a:moveTo>
                  <a:pt x="1282134" y="0"/>
                </a:moveTo>
                <a:lnTo>
                  <a:pt x="0" y="1282134"/>
                </a:lnTo>
                <a:lnTo>
                  <a:pt x="0" y="94549"/>
                </a:lnTo>
                <a:cubicBezTo>
                  <a:pt x="0" y="42331"/>
                  <a:pt x="42331" y="0"/>
                  <a:pt x="94549" y="0"/>
                </a:cubicBezTo>
                <a:close/>
              </a:path>
            </a:pathLst>
          </a:custGeom>
          <a:gradFill>
            <a:gsLst>
              <a:gs pos="0">
                <a:srgbClr val="A3D9FF"/>
              </a:gs>
              <a:gs pos="91000">
                <a:srgbClr val="7C90DB"/>
              </a:gs>
            </a:gsLst>
            <a:lin ang="192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04" tIns="30452" rIns="30452" bIns="609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7671" fontAlgn="base">
              <a:spcBef>
                <a:spcPct val="0"/>
              </a:spcBef>
              <a:spcAft>
                <a:spcPct val="0"/>
              </a:spcAft>
            </a:pPr>
            <a:endParaRPr lang="ru-RU" sz="3597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20" name="Рисунок 4">
            <a:extLst>
              <a:ext uri="{FF2B5EF4-FFF2-40B4-BE49-F238E27FC236}">
                <a16:creationId xmlns:a16="http://schemas.microsoft.com/office/drawing/2014/main" id="{9AE8F475-D375-9CD6-1717-A31FF93488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49" y="25400"/>
            <a:ext cx="1347809" cy="198843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84B5B43-A873-CEAC-95EF-F50E5D185B9B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56F381-0121-1877-20AE-18D2A6EF2C67}"/>
              </a:ext>
            </a:extLst>
          </p:cNvPr>
          <p:cNvSpPr txBox="1"/>
          <p:nvPr userDrawn="1"/>
        </p:nvSpPr>
        <p:spPr>
          <a:xfrm>
            <a:off x="1746421" y="-658417"/>
            <a:ext cx="0" cy="0"/>
          </a:xfrm>
          <a:prstGeom prst="rect">
            <a:avLst/>
          </a:prstGeom>
          <a:noFill/>
        </p:spPr>
        <p:txBody>
          <a:bodyPr wrap="none" lIns="121807" tIns="0" rIns="121807" bIns="0" rtlCol="0" anchor="t" anchorCtr="0">
            <a:noAutofit/>
          </a:bodyPr>
          <a:lstStyle/>
          <a:p>
            <a:pPr marL="182711" indent="-182711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sz="1865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A6CBCF47-6E90-A94D-A527-DDA46AA0477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909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 _2 col_texts_img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2" y="251937"/>
            <a:ext cx="10303548" cy="451847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8" y="708026"/>
            <a:ext cx="10307781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Полилиния 3">
            <a:extLst>
              <a:ext uri="{FF2B5EF4-FFF2-40B4-BE49-F238E27FC236}">
                <a16:creationId xmlns:a16="http://schemas.microsoft.com/office/drawing/2014/main" id="{08178EFC-4C89-E246-BEDE-251153263E47}"/>
              </a:ext>
            </a:extLst>
          </p:cNvPr>
          <p:cNvSpPr/>
          <p:nvPr userDrawn="1"/>
        </p:nvSpPr>
        <p:spPr bwMode="auto">
          <a:xfrm rot="18900000">
            <a:off x="11337244" y="349127"/>
            <a:ext cx="1709512" cy="1709512"/>
          </a:xfrm>
          <a:custGeom>
            <a:avLst/>
            <a:gdLst>
              <a:gd name="connsiteX0" fmla="*/ 1282134 w 1282134"/>
              <a:gd name="connsiteY0" fmla="*/ 0 h 1282134"/>
              <a:gd name="connsiteX1" fmla="*/ 0 w 1282134"/>
              <a:gd name="connsiteY1" fmla="*/ 1282134 h 1282134"/>
              <a:gd name="connsiteX2" fmla="*/ 0 w 1282134"/>
              <a:gd name="connsiteY2" fmla="*/ 94549 h 1282134"/>
              <a:gd name="connsiteX3" fmla="*/ 94549 w 1282134"/>
              <a:gd name="connsiteY3" fmla="*/ 0 h 12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2134" h="1282134">
                <a:moveTo>
                  <a:pt x="1282134" y="0"/>
                </a:moveTo>
                <a:lnTo>
                  <a:pt x="0" y="1282134"/>
                </a:lnTo>
                <a:lnTo>
                  <a:pt x="0" y="94549"/>
                </a:lnTo>
                <a:cubicBezTo>
                  <a:pt x="0" y="42331"/>
                  <a:pt x="42331" y="0"/>
                  <a:pt x="94549" y="0"/>
                </a:cubicBezTo>
                <a:close/>
              </a:path>
            </a:pathLst>
          </a:custGeom>
          <a:gradFill>
            <a:gsLst>
              <a:gs pos="0">
                <a:srgbClr val="A3D9FF"/>
              </a:gs>
              <a:gs pos="91000">
                <a:srgbClr val="7C90DB"/>
              </a:gs>
            </a:gsLst>
            <a:lin ang="192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04" tIns="30452" rIns="30452" bIns="609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7671" fontAlgn="base">
              <a:spcBef>
                <a:spcPct val="0"/>
              </a:spcBef>
              <a:spcAft>
                <a:spcPct val="0"/>
              </a:spcAft>
            </a:pPr>
            <a:endParaRPr lang="ru-RU" sz="3597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40" name="Рисунок 4">
            <a:extLst>
              <a:ext uri="{FF2B5EF4-FFF2-40B4-BE49-F238E27FC236}">
                <a16:creationId xmlns:a16="http://schemas.microsoft.com/office/drawing/2014/main" id="{6FCB9356-9AA1-D141-B612-CD2CBE35BF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49" y="25400"/>
            <a:ext cx="1347809" cy="1988436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4F1FB5B-6459-0C44-A8DA-3FEB0FC13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3452" y="1415100"/>
            <a:ext cx="5263939" cy="83556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31" b="0">
                <a:solidFill>
                  <a:schemeClr val="tx2"/>
                </a:solidFill>
              </a:defRPr>
            </a:lvl1pPr>
            <a:lvl2pPr marL="304518" indent="0">
              <a:buNone/>
              <a:defRPr sz="1332" b="1"/>
            </a:lvl2pPr>
            <a:lvl3pPr marL="609036" indent="0">
              <a:buNone/>
              <a:defRPr sz="1199" b="1"/>
            </a:lvl3pPr>
            <a:lvl4pPr marL="913554" indent="0">
              <a:buNone/>
              <a:defRPr sz="1066" b="1"/>
            </a:lvl4pPr>
            <a:lvl5pPr marL="1218072" indent="0">
              <a:buNone/>
              <a:defRPr sz="1066" b="1"/>
            </a:lvl5pPr>
            <a:lvl6pPr marL="1522590" indent="0">
              <a:buNone/>
              <a:defRPr sz="1066" b="1"/>
            </a:lvl6pPr>
            <a:lvl7pPr marL="1827108" indent="0">
              <a:buNone/>
              <a:defRPr sz="1066" b="1"/>
            </a:lvl7pPr>
            <a:lvl8pPr marL="2131626" indent="0">
              <a:buNone/>
              <a:defRPr sz="1066" b="1"/>
            </a:lvl8pPr>
            <a:lvl9pPr marL="2436144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44816C2-C01D-3744-9DC6-FCA012E542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3452" y="2260600"/>
            <a:ext cx="5263939" cy="391060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933778" indent="-16281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599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678CD1C-701B-8342-AC82-B480E0DCFFB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80823" y="1405167"/>
            <a:ext cx="5263939" cy="84550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31" b="0">
                <a:solidFill>
                  <a:schemeClr val="tx2"/>
                </a:solidFill>
              </a:defRPr>
            </a:lvl1pPr>
            <a:lvl2pPr marL="304518" indent="0">
              <a:buNone/>
              <a:defRPr sz="1332" b="1"/>
            </a:lvl2pPr>
            <a:lvl3pPr marL="609036" indent="0">
              <a:buNone/>
              <a:defRPr sz="1199" b="1"/>
            </a:lvl3pPr>
            <a:lvl4pPr marL="913554" indent="0">
              <a:buNone/>
              <a:defRPr sz="1066" b="1"/>
            </a:lvl4pPr>
            <a:lvl5pPr marL="1218072" indent="0">
              <a:buNone/>
              <a:defRPr sz="1066" b="1"/>
            </a:lvl5pPr>
            <a:lvl6pPr marL="1522590" indent="0">
              <a:buNone/>
              <a:defRPr sz="1066" b="1"/>
            </a:lvl6pPr>
            <a:lvl7pPr marL="1827108" indent="0">
              <a:buNone/>
              <a:defRPr sz="1066" b="1"/>
            </a:lvl7pPr>
            <a:lvl8pPr marL="2131626" indent="0">
              <a:buNone/>
              <a:defRPr sz="1066" b="1"/>
            </a:lvl8pPr>
            <a:lvl9pPr marL="2436144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D5E1A473-EF75-D645-A73C-7010D5CB5FD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85460" y="2260600"/>
            <a:ext cx="5263939" cy="391060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933778" indent="-16281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599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9158A1-FF95-BBE8-F464-CB07F838EB9F}"/>
              </a:ext>
            </a:extLst>
          </p:cNvPr>
          <p:cNvSpPr txBox="1"/>
          <p:nvPr userDrawn="1"/>
        </p:nvSpPr>
        <p:spPr>
          <a:xfrm>
            <a:off x="27093" y="2003052"/>
            <a:ext cx="0" cy="0"/>
          </a:xfrm>
          <a:prstGeom prst="rect">
            <a:avLst/>
          </a:prstGeom>
          <a:noFill/>
        </p:spPr>
        <p:txBody>
          <a:bodyPr wrap="none" lIns="121807" tIns="0" rIns="121807" bIns="0" rtlCol="0" anchor="t" anchorCtr="0">
            <a:noAutofit/>
          </a:bodyPr>
          <a:lstStyle/>
          <a:p>
            <a:pPr marL="182711" indent="-182711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sz="1865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2FEA65-8641-24F3-F1D1-FE67D33A21C1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D4D96CB-8505-1649-9EB8-376A6057E2D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6233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_col_text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2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7"/>
            <a:ext cx="10303551" cy="738664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FA70ACB4-66A3-2F41-BF7A-36F4A661B34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05793" y="1803399"/>
            <a:ext cx="5820207" cy="4367809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4">
                  <a:lumMod val="75000"/>
                </a:schemeClr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933778" indent="-162812">
              <a:buClr>
                <a:schemeClr val="accent4">
                  <a:lumMod val="75000"/>
                </a:schemeClr>
              </a:buClr>
              <a:defRPr sz="1332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B38F9DB6-7AD2-0C46-966A-33BB1A7F82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23264" y="1803401"/>
            <a:ext cx="5080000" cy="436774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7B2153-8C62-B34E-9F3F-4A11CCFD31DB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2C0623F-2BDA-804A-8FC9-E35A9F37BF7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723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and 1 col text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3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2" y="251938"/>
            <a:ext cx="10303551" cy="738664"/>
          </a:xfrm>
          <a:prstGeom prst="rect">
            <a:avLst/>
          </a:prstGeom>
        </p:spPr>
        <p:txBody>
          <a:bodyPr/>
          <a:lstStyle>
            <a:lvl1pPr>
              <a:defRPr sz="2928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5274B-0616-8346-95AF-ABD7FF1E81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000" y="1701800"/>
            <a:ext cx="10303933" cy="4368800"/>
          </a:xfrm>
          <a:prstGeom prst="rect">
            <a:avLst/>
          </a:prstGeom>
        </p:spPr>
        <p:txBody>
          <a:bodyPr/>
          <a:lstStyle>
            <a:lvl1pPr>
              <a:spcAft>
                <a:spcPts val="400"/>
              </a:spcAft>
              <a:defRPr sz="2129">
                <a:solidFill>
                  <a:schemeClr val="tx1"/>
                </a:solidFill>
              </a:defRPr>
            </a:lvl1pPr>
            <a:lvl2pPr marL="182542" indent="-18254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29">
                <a:solidFill>
                  <a:schemeClr val="tx1"/>
                </a:solidFill>
              </a:defRPr>
            </a:lvl2pPr>
            <a:lvl3pPr marL="365085" indent="-18254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4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6E967B-DD0B-AC5B-76A1-4C3FDFF8EAE7}"/>
              </a:ext>
            </a:extLst>
          </p:cNvPr>
          <p:cNvSpPr txBox="1"/>
          <p:nvPr userDrawn="1"/>
        </p:nvSpPr>
        <p:spPr>
          <a:xfrm>
            <a:off x="508004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041360F-861C-A04F-9D18-5BD14E06C09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9" y="6445628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987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half_2_col_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2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251936"/>
            <a:ext cx="5689600" cy="1767366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3B50ED0-A856-D147-AE41-3C6939B7953E}"/>
              </a:ext>
            </a:extLst>
          </p:cNvPr>
          <p:cNvCxnSpPr/>
          <p:nvPr userDrawn="1"/>
        </p:nvCxnSpPr>
        <p:spPr>
          <a:xfrm>
            <a:off x="6451600" y="381001"/>
            <a:ext cx="0" cy="574040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27A267-0E3F-3D4C-B143-68BF84D523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8000" y="2260601"/>
            <a:ext cx="5689600" cy="3860799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defRPr sz="2131">
                <a:solidFill>
                  <a:schemeClr val="tx1"/>
                </a:solidFill>
              </a:defRPr>
            </a:lvl1pPr>
            <a:lvl2pPr marL="182711" indent="-18271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365422" indent="-18271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AF8F508-C0F1-174F-A44A-FAF7FF9D2D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201" y="381001"/>
            <a:ext cx="4131348" cy="57404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defRPr sz="2131">
                <a:solidFill>
                  <a:schemeClr val="tx1"/>
                </a:solidFill>
              </a:defRPr>
            </a:lvl1pPr>
            <a:lvl2pPr marL="182711" indent="-18271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365422" indent="-18271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3EF5F9-0FF2-BF05-72E5-F5FFCA8AFA79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941E710-C839-3F44-8C1B-84774D746D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8649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Logo_and_leg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D7FD6F-2587-815B-D6BD-4ADA43FFFA24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36E97BF-DBF1-5F41-B307-B358CC8B3C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1490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dec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Полилиния 9">
            <a:extLst>
              <a:ext uri="{FF2B5EF4-FFF2-40B4-BE49-F238E27FC236}">
                <a16:creationId xmlns:a16="http://schemas.microsoft.com/office/drawing/2014/main" id="{437DCC34-27AB-C441-9A9B-CD8A73EA7818}"/>
              </a:ext>
            </a:extLst>
          </p:cNvPr>
          <p:cNvSpPr/>
          <p:nvPr userDrawn="1"/>
        </p:nvSpPr>
        <p:spPr bwMode="auto">
          <a:xfrm rot="18900000" flipH="1">
            <a:off x="10348030" y="-921349"/>
            <a:ext cx="1675295" cy="2147415"/>
          </a:xfrm>
          <a:custGeom>
            <a:avLst/>
            <a:gdLst>
              <a:gd name="connsiteX0" fmla="*/ 1806640 w 1806640"/>
              <a:gd name="connsiteY0" fmla="*/ 0 h 2315775"/>
              <a:gd name="connsiteX1" fmla="*/ 1806640 w 1806640"/>
              <a:gd name="connsiteY1" fmla="*/ 2200603 h 2315775"/>
              <a:gd name="connsiteX2" fmla="*/ 1691468 w 1806640"/>
              <a:gd name="connsiteY2" fmla="*/ 2315775 h 2315775"/>
              <a:gd name="connsiteX3" fmla="*/ 509134 w 1806640"/>
              <a:gd name="connsiteY3" fmla="*/ 2315775 h 2315775"/>
              <a:gd name="connsiteX4" fmla="*/ 0 w 1806640"/>
              <a:gd name="connsiteY4" fmla="*/ 1806641 h 231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6640" h="2315775">
                <a:moveTo>
                  <a:pt x="1806640" y="0"/>
                </a:moveTo>
                <a:lnTo>
                  <a:pt x="1806640" y="2200603"/>
                </a:lnTo>
                <a:cubicBezTo>
                  <a:pt x="1806640" y="2264211"/>
                  <a:pt x="1755076" y="2315775"/>
                  <a:pt x="1691468" y="2315775"/>
                </a:cubicBezTo>
                <a:lnTo>
                  <a:pt x="509134" y="2315775"/>
                </a:lnTo>
                <a:lnTo>
                  <a:pt x="0" y="1806641"/>
                </a:lnTo>
                <a:close/>
              </a:path>
            </a:pathLst>
          </a:custGeom>
          <a:gradFill>
            <a:gsLst>
              <a:gs pos="0">
                <a:srgbClr val="A3D9FF"/>
              </a:gs>
              <a:gs pos="91000">
                <a:srgbClr val="7C90DB"/>
              </a:gs>
            </a:gsLst>
            <a:lin ang="192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848" tIns="30424" rIns="30424" bIns="608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6544" fontAlgn="base">
              <a:spcBef>
                <a:spcPct val="0"/>
              </a:spcBef>
              <a:spcAft>
                <a:spcPct val="0"/>
              </a:spcAft>
            </a:pPr>
            <a:endParaRPr lang="ru-RU" sz="3594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6544" fontAlgn="base">
              <a:spcBef>
                <a:spcPct val="0"/>
              </a:spcBef>
              <a:spcAft>
                <a:spcPct val="0"/>
              </a:spcAft>
            </a:pPr>
            <a:endParaRPr lang="ru-RU" sz="3594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6544" fontAlgn="base">
              <a:spcBef>
                <a:spcPct val="0"/>
              </a:spcBef>
              <a:spcAft>
                <a:spcPct val="0"/>
              </a:spcAft>
            </a:pPr>
            <a:endParaRPr lang="ru-RU" sz="3594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35" name="Рисунок 4">
            <a:extLst>
              <a:ext uri="{FF2B5EF4-FFF2-40B4-BE49-F238E27FC236}">
                <a16:creationId xmlns:a16="http://schemas.microsoft.com/office/drawing/2014/main" id="{00983F10-6469-064F-929B-0A19DC4E62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546"/>
          <a:stretch/>
        </p:blipFill>
        <p:spPr>
          <a:xfrm>
            <a:off x="11328401" y="228600"/>
            <a:ext cx="877059" cy="1830710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B5AAD6B4-E718-9949-8FF9-D087F64C4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251936"/>
            <a:ext cx="9144000" cy="570837"/>
          </a:xfrm>
          <a:prstGeom prst="rect">
            <a:avLst/>
          </a:prstGeom>
        </p:spPr>
        <p:txBody>
          <a:bodyPr/>
          <a:lstStyle>
            <a:lvl1pPr>
              <a:defRPr sz="2928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34B1542-8600-7449-A3B0-622845EE326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03768" y="1483536"/>
            <a:ext cx="10307781" cy="468767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29">
                <a:solidFill>
                  <a:schemeClr val="tx1"/>
                </a:solidFill>
              </a:defRPr>
            </a:lvl1pPr>
            <a:lvl2pPr marL="233239" indent="-200797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29">
                <a:solidFill>
                  <a:schemeClr val="tx1"/>
                </a:solidFill>
              </a:defRPr>
            </a:lvl2pPr>
            <a:lvl3pPr marL="608815" indent="-170373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4">
                <a:solidFill>
                  <a:schemeClr val="tx1"/>
                </a:solidFill>
              </a:defRPr>
            </a:lvl3pPr>
            <a:lvl4pPr marL="932915" indent="-162661">
              <a:buClr>
                <a:schemeClr val="accent4"/>
              </a:buClr>
              <a:defRPr sz="1331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8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F1BAFE-BB41-9AEF-1441-DD0EE546DD89}"/>
              </a:ext>
            </a:extLst>
          </p:cNvPr>
          <p:cNvSpPr txBox="1"/>
          <p:nvPr userDrawn="1"/>
        </p:nvSpPr>
        <p:spPr>
          <a:xfrm>
            <a:off x="9072283" y="-191247"/>
            <a:ext cx="0" cy="0"/>
          </a:xfrm>
          <a:prstGeom prst="rect">
            <a:avLst/>
          </a:prstGeom>
          <a:noFill/>
        </p:spPr>
        <p:txBody>
          <a:bodyPr wrap="none" lIns="60848" tIns="0" rIns="60848" bIns="0" rtlCol="0" anchor="t" anchorCtr="0">
            <a:noAutofit/>
          </a:bodyPr>
          <a:lstStyle/>
          <a:p>
            <a:pPr marL="182542" indent="-182542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endParaRPr lang="en-US" sz="1864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27B969-A40D-4A67-58D9-0BFB0AEED287}"/>
              </a:ext>
            </a:extLst>
          </p:cNvPr>
          <p:cNvSpPr txBox="1"/>
          <p:nvPr userDrawn="1"/>
        </p:nvSpPr>
        <p:spPr>
          <a:xfrm>
            <a:off x="508004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F1FA772-03AE-714A-B854-1651D269FF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9" y="6445628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0686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ORTFOLIO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3"/>
            <a:ext cx="3632200" cy="1014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2995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8"/>
            <a:ext cx="914400" cy="66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4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‹N°›</a:t>
            </a:fld>
            <a:endParaRPr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38200" y="1600201"/>
            <a:ext cx="3352800" cy="3352801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1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01000" y="1600201"/>
            <a:ext cx="3352800" cy="3352801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1"/>
            </a:lvl1pPr>
          </a:lstStyle>
          <a:p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419600" y="1600201"/>
            <a:ext cx="3352800" cy="3352801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/>
          <a:lstStyle>
            <a:lvl1pPr>
              <a:defRPr sz="1331"/>
            </a:lvl1pPr>
          </a:lstStyle>
          <a:p>
            <a:endParaRPr lang="uk-UA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6" y="5980178"/>
            <a:ext cx="1016000" cy="83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41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_and_Copy">
  <p:cSld name="Logo_and_Cop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1"/>
          <p:cNvGrpSpPr/>
          <p:nvPr/>
        </p:nvGrpSpPr>
        <p:grpSpPr>
          <a:xfrm>
            <a:off x="10544812" y="6394178"/>
            <a:ext cx="1139189" cy="360164"/>
            <a:chOff x="2809874" y="2046922"/>
            <a:chExt cx="3530917" cy="1116330"/>
          </a:xfrm>
        </p:grpSpPr>
        <p:grpSp>
          <p:nvGrpSpPr>
            <p:cNvPr id="43" name="Google Shape;43;p41"/>
            <p:cNvGrpSpPr/>
            <p:nvPr/>
          </p:nvGrpSpPr>
          <p:grpSpPr>
            <a:xfrm>
              <a:off x="2809874" y="2046922"/>
              <a:ext cx="3530917" cy="826769"/>
              <a:chOff x="2809874" y="2046922"/>
              <a:chExt cx="3530917" cy="826769"/>
            </a:xfrm>
          </p:grpSpPr>
          <p:grpSp>
            <p:nvGrpSpPr>
              <p:cNvPr id="44" name="Google Shape;44;p41"/>
              <p:cNvGrpSpPr/>
              <p:nvPr/>
            </p:nvGrpSpPr>
            <p:grpSpPr>
              <a:xfrm>
                <a:off x="2809874" y="2046922"/>
                <a:ext cx="1110615" cy="826769"/>
                <a:chOff x="2809874" y="2046922"/>
                <a:chExt cx="1110615" cy="826769"/>
              </a:xfrm>
            </p:grpSpPr>
            <p:sp>
              <p:nvSpPr>
                <p:cNvPr id="45" name="Google Shape;45;p41"/>
                <p:cNvSpPr/>
                <p:nvPr/>
              </p:nvSpPr>
              <p:spPr>
                <a:xfrm>
                  <a:off x="2809874" y="2046922"/>
                  <a:ext cx="171450" cy="824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450" h="824864" extrusionOk="0">
                      <a:moveTo>
                        <a:pt x="122873" y="824865"/>
                      </a:moveTo>
                      <a:lnTo>
                        <a:pt x="48578" y="824865"/>
                      </a:lnTo>
                      <a:cubicBezTo>
                        <a:pt x="21908" y="824865"/>
                        <a:pt x="0" y="802958"/>
                        <a:pt x="0" y="776288"/>
                      </a:cubicBezTo>
                      <a:lnTo>
                        <a:pt x="0" y="48578"/>
                      </a:lnTo>
                      <a:cubicBezTo>
                        <a:pt x="0" y="21907"/>
                        <a:pt x="20955" y="0"/>
                        <a:pt x="48578" y="0"/>
                      </a:cubicBezTo>
                      <a:lnTo>
                        <a:pt x="122873" y="0"/>
                      </a:lnTo>
                      <a:cubicBezTo>
                        <a:pt x="149543" y="0"/>
                        <a:pt x="171450" y="20955"/>
                        <a:pt x="171450" y="48578"/>
                      </a:cubicBezTo>
                      <a:lnTo>
                        <a:pt x="171450" y="776288"/>
                      </a:lnTo>
                      <a:cubicBezTo>
                        <a:pt x="170498" y="802958"/>
                        <a:pt x="149543" y="824865"/>
                        <a:pt x="122873" y="824865"/>
                      </a:cubicBezTo>
                      <a:close/>
                    </a:path>
                  </a:pathLst>
                </a:custGeom>
                <a:solidFill>
                  <a:srgbClr val="9F9F9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594">
                    <a:solidFill>
                      <a:schemeClr val="dk1"/>
                    </a:solidFill>
                    <a:latin typeface="Tahoma"/>
                    <a:ea typeface="Tahoma"/>
                    <a:cs typeface="Tahoma"/>
                    <a:sym typeface="Tahoma"/>
                  </a:endParaRPr>
                </a:p>
              </p:txBody>
            </p:sp>
            <p:grpSp>
              <p:nvGrpSpPr>
                <p:cNvPr id="46" name="Google Shape;46;p41"/>
                <p:cNvGrpSpPr/>
                <p:nvPr/>
              </p:nvGrpSpPr>
              <p:grpSpPr>
                <a:xfrm>
                  <a:off x="2995373" y="2051685"/>
                  <a:ext cx="925116" cy="822006"/>
                  <a:chOff x="2995373" y="2051685"/>
                  <a:chExt cx="925116" cy="822006"/>
                </a:xfrm>
              </p:grpSpPr>
              <p:sp>
                <p:nvSpPr>
                  <p:cNvPr id="47" name="Google Shape;47;p41"/>
                  <p:cNvSpPr/>
                  <p:nvPr/>
                </p:nvSpPr>
                <p:spPr>
                  <a:xfrm>
                    <a:off x="3234689" y="2051685"/>
                    <a:ext cx="685800" cy="4038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5800" h="403859" extrusionOk="0">
                        <a:moveTo>
                          <a:pt x="362903" y="169545"/>
                        </a:moveTo>
                        <a:lnTo>
                          <a:pt x="497205" y="403860"/>
                        </a:lnTo>
                        <a:lnTo>
                          <a:pt x="685800" y="403860"/>
                        </a:lnTo>
                        <a:cubicBezTo>
                          <a:pt x="684848" y="392430"/>
                          <a:pt x="681038" y="381000"/>
                          <a:pt x="675323" y="370523"/>
                        </a:cubicBezTo>
                        <a:lnTo>
                          <a:pt x="484823" y="39053"/>
                        </a:lnTo>
                        <a:cubicBezTo>
                          <a:pt x="470535" y="14288"/>
                          <a:pt x="444818" y="0"/>
                          <a:pt x="416243" y="0"/>
                        </a:cubicBezTo>
                        <a:lnTo>
                          <a:pt x="34290" y="0"/>
                        </a:lnTo>
                        <a:cubicBezTo>
                          <a:pt x="22860" y="0"/>
                          <a:pt x="10478" y="3810"/>
                          <a:pt x="0" y="8573"/>
                        </a:cubicBezTo>
                        <a:lnTo>
                          <a:pt x="91440" y="170497"/>
                        </a:lnTo>
                        <a:lnTo>
                          <a:pt x="363855" y="170497"/>
                        </a:lnTo>
                        <a:lnTo>
                          <a:pt x="363855" y="169545"/>
                        </a:lnTo>
                        <a:lnTo>
                          <a:pt x="362903" y="169545"/>
                        </a:lnTo>
                        <a:close/>
                      </a:path>
                    </a:pathLst>
                  </a:custGeom>
                  <a:solidFill>
                    <a:srgbClr val="9F9F9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594">
                      <a:solidFill>
                        <a:schemeClr val="dk1"/>
                      </a:solidFill>
                      <a:latin typeface="Tahoma"/>
                      <a:ea typeface="Tahoma"/>
                      <a:cs typeface="Tahoma"/>
                      <a:sym typeface="Tahoma"/>
                    </a:endParaRPr>
                  </a:p>
                </p:txBody>
              </p:sp>
              <p:sp>
                <p:nvSpPr>
                  <p:cNvPr id="48" name="Google Shape;48;p41"/>
                  <p:cNvSpPr/>
                  <p:nvPr/>
                </p:nvSpPr>
                <p:spPr>
                  <a:xfrm>
                    <a:off x="3232784" y="2467927"/>
                    <a:ext cx="687704" cy="405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7704" h="405764" extrusionOk="0">
                        <a:moveTo>
                          <a:pt x="364807" y="235268"/>
                        </a:moveTo>
                        <a:lnTo>
                          <a:pt x="93345" y="235268"/>
                        </a:lnTo>
                        <a:lnTo>
                          <a:pt x="0" y="397193"/>
                        </a:lnTo>
                        <a:cubicBezTo>
                          <a:pt x="10477" y="401955"/>
                          <a:pt x="22860" y="405765"/>
                          <a:pt x="34290" y="405765"/>
                        </a:cubicBezTo>
                        <a:lnTo>
                          <a:pt x="417195" y="405765"/>
                        </a:lnTo>
                        <a:cubicBezTo>
                          <a:pt x="445770" y="405765"/>
                          <a:pt x="472440" y="390525"/>
                          <a:pt x="485775" y="366713"/>
                        </a:cubicBezTo>
                        <a:lnTo>
                          <a:pt x="677228" y="34290"/>
                        </a:lnTo>
                        <a:cubicBezTo>
                          <a:pt x="682943" y="23813"/>
                          <a:pt x="686753" y="11430"/>
                          <a:pt x="687705" y="0"/>
                        </a:cubicBezTo>
                        <a:lnTo>
                          <a:pt x="501015" y="0"/>
                        </a:lnTo>
                        <a:lnTo>
                          <a:pt x="364807" y="235268"/>
                        </a:lnTo>
                        <a:close/>
                      </a:path>
                    </a:pathLst>
                  </a:custGeom>
                  <a:solidFill>
                    <a:srgbClr val="9F9F9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594">
                      <a:solidFill>
                        <a:schemeClr val="dk1"/>
                      </a:solidFill>
                      <a:latin typeface="Tahoma"/>
                      <a:ea typeface="Tahoma"/>
                      <a:cs typeface="Tahoma"/>
                      <a:sym typeface="Tahoma"/>
                    </a:endParaRPr>
                  </a:p>
                </p:txBody>
              </p:sp>
              <p:sp>
                <p:nvSpPr>
                  <p:cNvPr id="49" name="Google Shape;49;p41"/>
                  <p:cNvSpPr/>
                  <p:nvPr/>
                </p:nvSpPr>
                <p:spPr>
                  <a:xfrm>
                    <a:off x="2995373" y="2065972"/>
                    <a:ext cx="319325" cy="7962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325" h="796289" extrusionOk="0">
                        <a:moveTo>
                          <a:pt x="185023" y="397193"/>
                        </a:moveTo>
                        <a:lnTo>
                          <a:pt x="319326" y="163830"/>
                        </a:lnTo>
                        <a:lnTo>
                          <a:pt x="225981" y="0"/>
                        </a:lnTo>
                        <a:cubicBezTo>
                          <a:pt x="216456" y="7620"/>
                          <a:pt x="207883" y="15240"/>
                          <a:pt x="202168" y="26670"/>
                        </a:cubicBezTo>
                        <a:lnTo>
                          <a:pt x="10716" y="358140"/>
                        </a:lnTo>
                        <a:cubicBezTo>
                          <a:pt x="-3572" y="382905"/>
                          <a:pt x="-3572" y="412433"/>
                          <a:pt x="10716" y="438150"/>
                        </a:cubicBezTo>
                        <a:lnTo>
                          <a:pt x="202168" y="770573"/>
                        </a:lnTo>
                        <a:cubicBezTo>
                          <a:pt x="207883" y="781050"/>
                          <a:pt x="216456" y="789623"/>
                          <a:pt x="225981" y="796290"/>
                        </a:cubicBezTo>
                        <a:lnTo>
                          <a:pt x="319326" y="633413"/>
                        </a:lnTo>
                        <a:lnTo>
                          <a:pt x="185023" y="397193"/>
                        </a:lnTo>
                        <a:close/>
                      </a:path>
                    </a:pathLst>
                  </a:custGeom>
                  <a:solidFill>
                    <a:srgbClr val="9F9F9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3594">
                      <a:solidFill>
                        <a:schemeClr val="dk1"/>
                      </a:solidFill>
                      <a:latin typeface="Tahoma"/>
                      <a:ea typeface="Tahoma"/>
                      <a:cs typeface="Tahoma"/>
                      <a:sym typeface="Tahoma"/>
                    </a:endParaRPr>
                  </a:p>
                </p:txBody>
              </p:sp>
            </p:grpSp>
          </p:grpSp>
          <p:grpSp>
            <p:nvGrpSpPr>
              <p:cNvPr id="50" name="Google Shape;50;p41"/>
              <p:cNvGrpSpPr/>
              <p:nvPr/>
            </p:nvGrpSpPr>
            <p:grpSpPr>
              <a:xfrm>
                <a:off x="4108132" y="2212657"/>
                <a:ext cx="2232659" cy="499109"/>
                <a:chOff x="4108132" y="2212657"/>
                <a:chExt cx="2232659" cy="499109"/>
              </a:xfrm>
            </p:grpSpPr>
            <p:sp>
              <p:nvSpPr>
                <p:cNvPr id="51" name="Google Shape;51;p41"/>
                <p:cNvSpPr/>
                <p:nvPr/>
              </p:nvSpPr>
              <p:spPr>
                <a:xfrm>
                  <a:off x="4108132" y="2212657"/>
                  <a:ext cx="280850" cy="491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850" h="491490" extrusionOk="0">
                      <a:moveTo>
                        <a:pt x="277177" y="481013"/>
                      </a:moveTo>
                      <a:cubicBezTo>
                        <a:pt x="284797" y="489585"/>
                        <a:pt x="279083" y="491490"/>
                        <a:pt x="273367" y="491490"/>
                      </a:cubicBezTo>
                      <a:lnTo>
                        <a:pt x="230505" y="491490"/>
                      </a:lnTo>
                      <a:cubicBezTo>
                        <a:pt x="222885" y="491490"/>
                        <a:pt x="220027" y="489585"/>
                        <a:pt x="212408" y="481013"/>
                      </a:cubicBezTo>
                      <a:lnTo>
                        <a:pt x="49530" y="324803"/>
                      </a:lnTo>
                      <a:lnTo>
                        <a:pt x="49530" y="481013"/>
                      </a:lnTo>
                      <a:cubicBezTo>
                        <a:pt x="49530" y="489585"/>
                        <a:pt x="47625" y="491490"/>
                        <a:pt x="39052" y="491490"/>
                      </a:cubicBezTo>
                      <a:lnTo>
                        <a:pt x="10477" y="491490"/>
                      </a:lnTo>
                      <a:cubicBezTo>
                        <a:pt x="1905" y="491490"/>
                        <a:pt x="0" y="489585"/>
                        <a:pt x="0" y="481013"/>
                      </a:cubicBezTo>
                      <a:lnTo>
                        <a:pt x="0" y="10478"/>
                      </a:lnTo>
                      <a:cubicBezTo>
                        <a:pt x="0" y="1905"/>
                        <a:pt x="1905" y="0"/>
                        <a:pt x="10477" y="0"/>
                      </a:cubicBezTo>
                      <a:lnTo>
                        <a:pt x="39052" y="0"/>
                      </a:lnTo>
                      <a:cubicBezTo>
                        <a:pt x="47625" y="0"/>
                        <a:pt x="49530" y="1905"/>
                        <a:pt x="49530" y="10478"/>
                      </a:cubicBezTo>
                      <a:lnTo>
                        <a:pt x="49530" y="300990"/>
                      </a:lnTo>
                      <a:lnTo>
                        <a:pt x="203835" y="162878"/>
                      </a:lnTo>
                      <a:cubicBezTo>
                        <a:pt x="211455" y="154305"/>
                        <a:pt x="213360" y="152400"/>
                        <a:pt x="221933" y="152400"/>
                      </a:cubicBezTo>
                      <a:lnTo>
                        <a:pt x="263842" y="152400"/>
                      </a:lnTo>
                      <a:cubicBezTo>
                        <a:pt x="271463" y="152400"/>
                        <a:pt x="272415" y="157163"/>
                        <a:pt x="267652" y="162878"/>
                      </a:cubicBezTo>
                      <a:lnTo>
                        <a:pt x="100965" y="311468"/>
                      </a:lnTo>
                      <a:lnTo>
                        <a:pt x="277177" y="481013"/>
                      </a:lnTo>
                      <a:close/>
                    </a:path>
                  </a:pathLst>
                </a:custGeom>
                <a:solidFill>
                  <a:srgbClr val="9F9F9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594">
                    <a:solidFill>
                      <a:schemeClr val="dk1"/>
                    </a:solidFill>
                    <a:latin typeface="Tahoma"/>
                    <a:ea typeface="Tahoma"/>
                    <a:cs typeface="Tahoma"/>
                    <a:sym typeface="Tahoma"/>
                  </a:endParaRPr>
                </a:p>
              </p:txBody>
            </p:sp>
            <p:sp>
              <p:nvSpPr>
                <p:cNvPr id="52" name="Google Shape;52;p41"/>
                <p:cNvSpPr/>
                <p:nvPr/>
              </p:nvSpPr>
              <p:spPr>
                <a:xfrm>
                  <a:off x="4487227" y="2358389"/>
                  <a:ext cx="291464" cy="35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464" h="352425" extrusionOk="0">
                      <a:moveTo>
                        <a:pt x="30480" y="44768"/>
                      </a:moveTo>
                      <a:lnTo>
                        <a:pt x="25717" y="24765"/>
                      </a:lnTo>
                      <a:cubicBezTo>
                        <a:pt x="23813" y="17145"/>
                        <a:pt x="25717" y="14288"/>
                        <a:pt x="34290" y="11430"/>
                      </a:cubicBezTo>
                      <a:cubicBezTo>
                        <a:pt x="42863" y="9525"/>
                        <a:pt x="97155" y="0"/>
                        <a:pt x="148590" y="0"/>
                      </a:cubicBezTo>
                      <a:cubicBezTo>
                        <a:pt x="260985" y="0"/>
                        <a:pt x="291465" y="49530"/>
                        <a:pt x="291465" y="160020"/>
                      </a:cubicBezTo>
                      <a:lnTo>
                        <a:pt x="291465" y="335280"/>
                      </a:lnTo>
                      <a:cubicBezTo>
                        <a:pt x="291465" y="343853"/>
                        <a:pt x="289560" y="345758"/>
                        <a:pt x="281940" y="345758"/>
                      </a:cubicBezTo>
                      <a:lnTo>
                        <a:pt x="262890" y="345758"/>
                      </a:lnTo>
                      <a:cubicBezTo>
                        <a:pt x="258127" y="345758"/>
                        <a:pt x="254317" y="343853"/>
                        <a:pt x="253365" y="335280"/>
                      </a:cubicBezTo>
                      <a:lnTo>
                        <a:pt x="251460" y="289560"/>
                      </a:lnTo>
                      <a:cubicBezTo>
                        <a:pt x="233363" y="314325"/>
                        <a:pt x="189547" y="352425"/>
                        <a:pt x="118110" y="352425"/>
                      </a:cubicBezTo>
                      <a:cubicBezTo>
                        <a:pt x="53340" y="352425"/>
                        <a:pt x="0" y="313373"/>
                        <a:pt x="0" y="241935"/>
                      </a:cubicBezTo>
                      <a:cubicBezTo>
                        <a:pt x="0" y="169545"/>
                        <a:pt x="55245" y="135255"/>
                        <a:pt x="137160" y="135255"/>
                      </a:cubicBezTo>
                      <a:cubicBezTo>
                        <a:pt x="173355" y="135255"/>
                        <a:pt x="211455" y="144780"/>
                        <a:pt x="243840" y="159068"/>
                      </a:cubicBezTo>
                      <a:cubicBezTo>
                        <a:pt x="243840" y="75248"/>
                        <a:pt x="219075" y="44768"/>
                        <a:pt x="149542" y="44768"/>
                      </a:cubicBezTo>
                      <a:cubicBezTo>
                        <a:pt x="106680" y="44768"/>
                        <a:pt x="72390" y="50483"/>
                        <a:pt x="46672" y="55245"/>
                      </a:cubicBezTo>
                      <a:cubicBezTo>
                        <a:pt x="34290" y="57150"/>
                        <a:pt x="32385" y="53340"/>
                        <a:pt x="30480" y="44768"/>
                      </a:cubicBezTo>
                      <a:close/>
                      <a:moveTo>
                        <a:pt x="45720" y="242888"/>
                      </a:moveTo>
                      <a:cubicBezTo>
                        <a:pt x="45720" y="284798"/>
                        <a:pt x="75247" y="314325"/>
                        <a:pt x="129540" y="314325"/>
                      </a:cubicBezTo>
                      <a:cubicBezTo>
                        <a:pt x="176213" y="314325"/>
                        <a:pt x="219075" y="283845"/>
                        <a:pt x="240030" y="251460"/>
                      </a:cubicBezTo>
                      <a:lnTo>
                        <a:pt x="240030" y="196215"/>
                      </a:lnTo>
                      <a:cubicBezTo>
                        <a:pt x="206692" y="181928"/>
                        <a:pt x="180975" y="172403"/>
                        <a:pt x="142875" y="172403"/>
                      </a:cubicBezTo>
                      <a:cubicBezTo>
                        <a:pt x="79057" y="172403"/>
                        <a:pt x="45720" y="197168"/>
                        <a:pt x="45720" y="242888"/>
                      </a:cubicBezTo>
                      <a:close/>
                    </a:path>
                  </a:pathLst>
                </a:custGeom>
                <a:solidFill>
                  <a:srgbClr val="9F9F9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594">
                    <a:solidFill>
                      <a:schemeClr val="dk1"/>
                    </a:solidFill>
                    <a:latin typeface="Tahoma"/>
                    <a:ea typeface="Tahoma"/>
                    <a:cs typeface="Tahoma"/>
                    <a:sym typeface="Tahoma"/>
                  </a:endParaRPr>
                </a:p>
              </p:txBody>
            </p:sp>
            <p:sp>
              <p:nvSpPr>
                <p:cNvPr id="53" name="Google Shape;53;p41"/>
                <p:cNvSpPr/>
                <p:nvPr/>
              </p:nvSpPr>
              <p:spPr>
                <a:xfrm>
                  <a:off x="4887479" y="2358389"/>
                  <a:ext cx="278880" cy="352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880" h="352425" extrusionOk="0">
                      <a:moveTo>
                        <a:pt x="230303" y="251460"/>
                      </a:moveTo>
                      <a:cubicBezTo>
                        <a:pt x="230303" y="221933"/>
                        <a:pt x="196965" y="207645"/>
                        <a:pt x="136005" y="198120"/>
                      </a:cubicBezTo>
                      <a:cubicBezTo>
                        <a:pt x="70283" y="189548"/>
                        <a:pt x="7418" y="174308"/>
                        <a:pt x="7418" y="103823"/>
                      </a:cubicBezTo>
                      <a:cubicBezTo>
                        <a:pt x="7418" y="40958"/>
                        <a:pt x="55995" y="0"/>
                        <a:pt x="135053" y="0"/>
                      </a:cubicBezTo>
                      <a:cubicBezTo>
                        <a:pt x="169343" y="0"/>
                        <a:pt x="216015" y="8573"/>
                        <a:pt x="262688" y="37148"/>
                      </a:cubicBezTo>
                      <a:cubicBezTo>
                        <a:pt x="271260" y="41910"/>
                        <a:pt x="270308" y="45720"/>
                        <a:pt x="266498" y="51435"/>
                      </a:cubicBezTo>
                      <a:lnTo>
                        <a:pt x="257925" y="66675"/>
                      </a:lnTo>
                      <a:cubicBezTo>
                        <a:pt x="254115" y="74295"/>
                        <a:pt x="250305" y="76200"/>
                        <a:pt x="243638" y="71438"/>
                      </a:cubicBezTo>
                      <a:cubicBezTo>
                        <a:pt x="207443" y="50483"/>
                        <a:pt x="182678" y="39053"/>
                        <a:pt x="138863" y="39053"/>
                      </a:cubicBezTo>
                      <a:cubicBezTo>
                        <a:pt x="82665" y="39053"/>
                        <a:pt x="55043" y="62865"/>
                        <a:pt x="55043" y="100013"/>
                      </a:cubicBezTo>
                      <a:cubicBezTo>
                        <a:pt x="55043" y="137160"/>
                        <a:pt x="88380" y="142875"/>
                        <a:pt x="149340" y="152400"/>
                      </a:cubicBezTo>
                      <a:cubicBezTo>
                        <a:pt x="215063" y="161925"/>
                        <a:pt x="278880" y="182880"/>
                        <a:pt x="278880" y="247650"/>
                      </a:cubicBezTo>
                      <a:cubicBezTo>
                        <a:pt x="278880" y="308610"/>
                        <a:pt x="229350" y="352425"/>
                        <a:pt x="141720" y="352425"/>
                      </a:cubicBezTo>
                      <a:cubicBezTo>
                        <a:pt x="105525" y="352425"/>
                        <a:pt x="54090" y="342900"/>
                        <a:pt x="4560" y="309563"/>
                      </a:cubicBezTo>
                      <a:cubicBezTo>
                        <a:pt x="-1155" y="305753"/>
                        <a:pt x="-1155" y="301943"/>
                        <a:pt x="2655" y="295275"/>
                      </a:cubicBezTo>
                      <a:lnTo>
                        <a:pt x="12180" y="278130"/>
                      </a:lnTo>
                      <a:cubicBezTo>
                        <a:pt x="15990" y="270510"/>
                        <a:pt x="19800" y="268605"/>
                        <a:pt x="26468" y="274320"/>
                      </a:cubicBezTo>
                      <a:cubicBezTo>
                        <a:pt x="55995" y="294323"/>
                        <a:pt x="95048" y="311468"/>
                        <a:pt x="138863" y="311468"/>
                      </a:cubicBezTo>
                      <a:cubicBezTo>
                        <a:pt x="203633" y="313373"/>
                        <a:pt x="230303" y="284798"/>
                        <a:pt x="230303" y="251460"/>
                      </a:cubicBezTo>
                      <a:close/>
                    </a:path>
                  </a:pathLst>
                </a:custGeom>
                <a:solidFill>
                  <a:srgbClr val="9F9F9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594">
                    <a:solidFill>
                      <a:schemeClr val="dk1"/>
                    </a:solidFill>
                    <a:latin typeface="Tahoma"/>
                    <a:ea typeface="Tahoma"/>
                    <a:cs typeface="Tahoma"/>
                    <a:sym typeface="Tahoma"/>
                  </a:endParaRPr>
                </a:p>
              </p:txBody>
            </p:sp>
            <p:sp>
              <p:nvSpPr>
                <p:cNvPr id="54" name="Google Shape;54;p41"/>
                <p:cNvSpPr/>
                <p:nvPr/>
              </p:nvSpPr>
              <p:spPr>
                <a:xfrm>
                  <a:off x="5259704" y="2286952"/>
                  <a:ext cx="232349" cy="424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349" h="424814" extrusionOk="0">
                      <a:moveTo>
                        <a:pt x="162877" y="424815"/>
                      </a:moveTo>
                      <a:cubicBezTo>
                        <a:pt x="75247" y="424815"/>
                        <a:pt x="42863" y="370523"/>
                        <a:pt x="42863" y="277178"/>
                      </a:cubicBezTo>
                      <a:lnTo>
                        <a:pt x="42863" y="120015"/>
                      </a:lnTo>
                      <a:lnTo>
                        <a:pt x="10477" y="120015"/>
                      </a:lnTo>
                      <a:cubicBezTo>
                        <a:pt x="1905" y="120015"/>
                        <a:pt x="0" y="118110"/>
                        <a:pt x="0" y="109537"/>
                      </a:cubicBezTo>
                      <a:lnTo>
                        <a:pt x="0" y="89535"/>
                      </a:lnTo>
                      <a:cubicBezTo>
                        <a:pt x="0" y="80962"/>
                        <a:pt x="1905" y="79058"/>
                        <a:pt x="10477" y="79058"/>
                      </a:cubicBezTo>
                      <a:lnTo>
                        <a:pt x="42863" y="79058"/>
                      </a:lnTo>
                      <a:lnTo>
                        <a:pt x="42863" y="10478"/>
                      </a:lnTo>
                      <a:cubicBezTo>
                        <a:pt x="42863" y="1905"/>
                        <a:pt x="44767" y="0"/>
                        <a:pt x="52388" y="0"/>
                      </a:cubicBezTo>
                      <a:lnTo>
                        <a:pt x="81915" y="0"/>
                      </a:lnTo>
                      <a:cubicBezTo>
                        <a:pt x="90488" y="0"/>
                        <a:pt x="91440" y="1905"/>
                        <a:pt x="91440" y="10478"/>
                      </a:cubicBezTo>
                      <a:lnTo>
                        <a:pt x="91440" y="80010"/>
                      </a:lnTo>
                      <a:lnTo>
                        <a:pt x="211455" y="80010"/>
                      </a:lnTo>
                      <a:cubicBezTo>
                        <a:pt x="219075" y="80010"/>
                        <a:pt x="220980" y="81915"/>
                        <a:pt x="220980" y="90487"/>
                      </a:cubicBezTo>
                      <a:lnTo>
                        <a:pt x="220980" y="110490"/>
                      </a:lnTo>
                      <a:cubicBezTo>
                        <a:pt x="220980" y="119062"/>
                        <a:pt x="219075" y="120967"/>
                        <a:pt x="211455" y="120967"/>
                      </a:cubicBezTo>
                      <a:lnTo>
                        <a:pt x="91440" y="120967"/>
                      </a:lnTo>
                      <a:lnTo>
                        <a:pt x="91440" y="273368"/>
                      </a:lnTo>
                      <a:cubicBezTo>
                        <a:pt x="91440" y="350520"/>
                        <a:pt x="115252" y="379095"/>
                        <a:pt x="167640" y="379095"/>
                      </a:cubicBezTo>
                      <a:cubicBezTo>
                        <a:pt x="186690" y="379095"/>
                        <a:pt x="197167" y="378143"/>
                        <a:pt x="214313" y="369570"/>
                      </a:cubicBezTo>
                      <a:cubicBezTo>
                        <a:pt x="222885" y="364808"/>
                        <a:pt x="224790" y="365760"/>
                        <a:pt x="227647" y="374333"/>
                      </a:cubicBezTo>
                      <a:lnTo>
                        <a:pt x="231457" y="395287"/>
                      </a:lnTo>
                      <a:cubicBezTo>
                        <a:pt x="233363" y="402908"/>
                        <a:pt x="232410" y="404812"/>
                        <a:pt x="226695" y="408623"/>
                      </a:cubicBezTo>
                      <a:cubicBezTo>
                        <a:pt x="200025" y="424815"/>
                        <a:pt x="171450" y="424815"/>
                        <a:pt x="162877" y="424815"/>
                      </a:cubicBezTo>
                      <a:close/>
                    </a:path>
                  </a:pathLst>
                </a:custGeom>
                <a:solidFill>
                  <a:srgbClr val="9F9F9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594">
                    <a:solidFill>
                      <a:schemeClr val="dk1"/>
                    </a:solidFill>
                    <a:latin typeface="Tahoma"/>
                    <a:ea typeface="Tahoma"/>
                    <a:cs typeface="Tahoma"/>
                    <a:sym typeface="Tahoma"/>
                  </a:endParaRPr>
                </a:p>
              </p:txBody>
            </p:sp>
            <p:sp>
              <p:nvSpPr>
                <p:cNvPr id="55" name="Google Shape;55;p41"/>
                <p:cNvSpPr/>
                <p:nvPr/>
              </p:nvSpPr>
              <p:spPr>
                <a:xfrm>
                  <a:off x="5584506" y="2358389"/>
                  <a:ext cx="337185" cy="3533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185" h="353377" extrusionOk="0">
                      <a:moveTo>
                        <a:pt x="311468" y="292418"/>
                      </a:moveTo>
                      <a:cubicBezTo>
                        <a:pt x="316230" y="298133"/>
                        <a:pt x="316230" y="301943"/>
                        <a:pt x="311468" y="306705"/>
                      </a:cubicBezTo>
                      <a:cubicBezTo>
                        <a:pt x="280988" y="337185"/>
                        <a:pt x="225743" y="353378"/>
                        <a:pt x="177165" y="353378"/>
                      </a:cubicBezTo>
                      <a:cubicBezTo>
                        <a:pt x="77153" y="353378"/>
                        <a:pt x="0" y="275273"/>
                        <a:pt x="0" y="177165"/>
                      </a:cubicBezTo>
                      <a:cubicBezTo>
                        <a:pt x="0" y="80010"/>
                        <a:pt x="77153" y="0"/>
                        <a:pt x="173355" y="0"/>
                      </a:cubicBezTo>
                      <a:cubicBezTo>
                        <a:pt x="277178" y="0"/>
                        <a:pt x="337185" y="83820"/>
                        <a:pt x="337185" y="182880"/>
                      </a:cubicBezTo>
                      <a:cubicBezTo>
                        <a:pt x="337185" y="191453"/>
                        <a:pt x="336233" y="193358"/>
                        <a:pt x="327660" y="193358"/>
                      </a:cubicBezTo>
                      <a:lnTo>
                        <a:pt x="50483" y="193358"/>
                      </a:lnTo>
                      <a:cubicBezTo>
                        <a:pt x="55245" y="255270"/>
                        <a:pt x="111443" y="308610"/>
                        <a:pt x="179070" y="308610"/>
                      </a:cubicBezTo>
                      <a:cubicBezTo>
                        <a:pt x="211455" y="308610"/>
                        <a:pt x="251460" y="299085"/>
                        <a:pt x="283845" y="275273"/>
                      </a:cubicBezTo>
                      <a:cubicBezTo>
                        <a:pt x="291465" y="271463"/>
                        <a:pt x="293370" y="270510"/>
                        <a:pt x="299085" y="276225"/>
                      </a:cubicBezTo>
                      <a:lnTo>
                        <a:pt x="311468" y="292418"/>
                      </a:lnTo>
                      <a:close/>
                      <a:moveTo>
                        <a:pt x="287655" y="159068"/>
                      </a:moveTo>
                      <a:cubicBezTo>
                        <a:pt x="285750" y="100013"/>
                        <a:pt x="240983" y="40958"/>
                        <a:pt x="173355" y="40958"/>
                      </a:cubicBezTo>
                      <a:cubicBezTo>
                        <a:pt x="104775" y="40958"/>
                        <a:pt x="54293" y="99060"/>
                        <a:pt x="51435" y="159068"/>
                      </a:cubicBezTo>
                      <a:lnTo>
                        <a:pt x="287655" y="159068"/>
                      </a:lnTo>
                      <a:close/>
                    </a:path>
                  </a:pathLst>
                </a:custGeom>
                <a:solidFill>
                  <a:srgbClr val="9F9F9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594">
                    <a:solidFill>
                      <a:schemeClr val="dk1"/>
                    </a:solidFill>
                    <a:latin typeface="Tahoma"/>
                    <a:ea typeface="Tahoma"/>
                    <a:cs typeface="Tahoma"/>
                    <a:sym typeface="Tahoma"/>
                  </a:endParaRPr>
                </a:p>
              </p:txBody>
            </p:sp>
            <p:sp>
              <p:nvSpPr>
                <p:cNvPr id="56" name="Google Shape;56;p41"/>
                <p:cNvSpPr/>
                <p:nvPr/>
              </p:nvSpPr>
              <p:spPr>
                <a:xfrm>
                  <a:off x="6054089" y="2359342"/>
                  <a:ext cx="286702" cy="345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702" h="345757" extrusionOk="0">
                      <a:moveTo>
                        <a:pt x="40005" y="77152"/>
                      </a:moveTo>
                      <a:cubicBezTo>
                        <a:pt x="54292" y="50482"/>
                        <a:pt x="88582" y="0"/>
                        <a:pt x="154305" y="0"/>
                      </a:cubicBezTo>
                      <a:cubicBezTo>
                        <a:pt x="225742" y="0"/>
                        <a:pt x="286703" y="42863"/>
                        <a:pt x="286703" y="149543"/>
                      </a:cubicBezTo>
                      <a:lnTo>
                        <a:pt x="286703" y="335280"/>
                      </a:lnTo>
                      <a:cubicBezTo>
                        <a:pt x="286703" y="343853"/>
                        <a:pt x="283845" y="345758"/>
                        <a:pt x="277178" y="345758"/>
                      </a:cubicBezTo>
                      <a:lnTo>
                        <a:pt x="247650" y="345758"/>
                      </a:lnTo>
                      <a:cubicBezTo>
                        <a:pt x="240030" y="345758"/>
                        <a:pt x="238125" y="343853"/>
                        <a:pt x="238125" y="335280"/>
                      </a:cubicBezTo>
                      <a:lnTo>
                        <a:pt x="238125" y="161925"/>
                      </a:lnTo>
                      <a:cubicBezTo>
                        <a:pt x="238125" y="83820"/>
                        <a:pt x="198120" y="43815"/>
                        <a:pt x="143828" y="43815"/>
                      </a:cubicBezTo>
                      <a:cubicBezTo>
                        <a:pt x="85725" y="43815"/>
                        <a:pt x="48578" y="100013"/>
                        <a:pt x="48578" y="166688"/>
                      </a:cubicBezTo>
                      <a:lnTo>
                        <a:pt x="48578" y="334328"/>
                      </a:lnTo>
                      <a:cubicBezTo>
                        <a:pt x="48578" y="342900"/>
                        <a:pt x="46672" y="344805"/>
                        <a:pt x="39053" y="344805"/>
                      </a:cubicBezTo>
                      <a:lnTo>
                        <a:pt x="9525" y="344805"/>
                      </a:lnTo>
                      <a:cubicBezTo>
                        <a:pt x="1905" y="344805"/>
                        <a:pt x="0" y="342900"/>
                        <a:pt x="0" y="334328"/>
                      </a:cubicBezTo>
                      <a:lnTo>
                        <a:pt x="0" y="168593"/>
                      </a:lnTo>
                      <a:lnTo>
                        <a:pt x="0" y="16193"/>
                      </a:lnTo>
                      <a:cubicBezTo>
                        <a:pt x="0" y="7620"/>
                        <a:pt x="2857" y="5715"/>
                        <a:pt x="9525" y="5715"/>
                      </a:cubicBezTo>
                      <a:lnTo>
                        <a:pt x="25717" y="5715"/>
                      </a:lnTo>
                      <a:cubicBezTo>
                        <a:pt x="30480" y="5715"/>
                        <a:pt x="34290" y="7620"/>
                        <a:pt x="37147" y="16193"/>
                      </a:cubicBezTo>
                      <a:lnTo>
                        <a:pt x="40005" y="77152"/>
                      </a:lnTo>
                      <a:close/>
                    </a:path>
                  </a:pathLst>
                </a:custGeom>
                <a:solidFill>
                  <a:srgbClr val="9F9F9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594">
                    <a:solidFill>
                      <a:schemeClr val="dk1"/>
                    </a:solidFill>
                    <a:latin typeface="Tahoma"/>
                    <a:ea typeface="Tahoma"/>
                    <a:cs typeface="Tahoma"/>
                    <a:sym typeface="Tahoma"/>
                  </a:endParaRPr>
                </a:p>
              </p:txBody>
            </p:sp>
          </p:grpSp>
        </p:grpSp>
        <p:grpSp>
          <p:nvGrpSpPr>
            <p:cNvPr id="57" name="Google Shape;57;p41"/>
            <p:cNvGrpSpPr/>
            <p:nvPr/>
          </p:nvGrpSpPr>
          <p:grpSpPr>
            <a:xfrm>
              <a:off x="4986337" y="2867977"/>
              <a:ext cx="1352549" cy="295275"/>
              <a:chOff x="4986337" y="2867977"/>
              <a:chExt cx="1352549" cy="295275"/>
            </a:xfrm>
          </p:grpSpPr>
          <p:sp>
            <p:nvSpPr>
              <p:cNvPr id="58" name="Google Shape;58;p41"/>
              <p:cNvSpPr/>
              <p:nvPr/>
            </p:nvSpPr>
            <p:spPr>
              <a:xfrm>
                <a:off x="4986337" y="2867977"/>
                <a:ext cx="156209" cy="236220"/>
              </a:xfrm>
              <a:custGeom>
                <a:avLst/>
                <a:gdLst/>
                <a:ahLst/>
                <a:cxnLst/>
                <a:rect l="l" t="t" r="r" b="b"/>
                <a:pathLst>
                  <a:path w="156209" h="236220" extrusionOk="0">
                    <a:moveTo>
                      <a:pt x="0" y="225743"/>
                    </a:moveTo>
                    <a:lnTo>
                      <a:pt x="0" y="0"/>
                    </a:lnTo>
                    <a:lnTo>
                      <a:pt x="44767" y="0"/>
                    </a:lnTo>
                    <a:lnTo>
                      <a:pt x="44767" y="79058"/>
                    </a:lnTo>
                    <a:lnTo>
                      <a:pt x="46672" y="79058"/>
                    </a:lnTo>
                    <a:cubicBezTo>
                      <a:pt x="58103" y="70485"/>
                      <a:pt x="73342" y="64770"/>
                      <a:pt x="94297" y="64770"/>
                    </a:cubicBezTo>
                    <a:cubicBezTo>
                      <a:pt x="125730" y="64770"/>
                      <a:pt x="156210" y="83820"/>
                      <a:pt x="156210" y="143827"/>
                    </a:cubicBezTo>
                    <a:lnTo>
                      <a:pt x="156210" y="147638"/>
                    </a:lnTo>
                    <a:cubicBezTo>
                      <a:pt x="156210" y="208598"/>
                      <a:pt x="125730" y="236220"/>
                      <a:pt x="67628" y="236220"/>
                    </a:cubicBezTo>
                    <a:cubicBezTo>
                      <a:pt x="42863" y="236220"/>
                      <a:pt x="17145" y="231458"/>
                      <a:pt x="0" y="225743"/>
                    </a:cubicBezTo>
                    <a:close/>
                    <a:moveTo>
                      <a:pt x="110490" y="153352"/>
                    </a:moveTo>
                    <a:lnTo>
                      <a:pt x="110490" y="147638"/>
                    </a:lnTo>
                    <a:cubicBezTo>
                      <a:pt x="110490" y="109538"/>
                      <a:pt x="98108" y="99060"/>
                      <a:pt x="73342" y="99060"/>
                    </a:cubicBezTo>
                    <a:cubicBezTo>
                      <a:pt x="61913" y="99060"/>
                      <a:pt x="50483" y="103823"/>
                      <a:pt x="44767" y="106680"/>
                    </a:cubicBezTo>
                    <a:lnTo>
                      <a:pt x="44767" y="200025"/>
                    </a:lnTo>
                    <a:cubicBezTo>
                      <a:pt x="50483" y="202883"/>
                      <a:pt x="59055" y="204788"/>
                      <a:pt x="70485" y="204788"/>
                    </a:cubicBezTo>
                    <a:cubicBezTo>
                      <a:pt x="92392" y="203835"/>
                      <a:pt x="110490" y="193358"/>
                      <a:pt x="110490" y="153352"/>
                    </a:cubicBezTo>
                    <a:close/>
                  </a:path>
                </a:pathLst>
              </a:custGeom>
              <a:solidFill>
                <a:srgbClr val="9F9F9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594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59" name="Google Shape;59;p41"/>
              <p:cNvSpPr/>
              <p:nvPr/>
            </p:nvSpPr>
            <p:spPr>
              <a:xfrm>
                <a:off x="5154929" y="2934652"/>
                <a:ext cx="162877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162877" h="228600" extrusionOk="0">
                    <a:moveTo>
                      <a:pt x="10478" y="222885"/>
                    </a:moveTo>
                    <a:lnTo>
                      <a:pt x="10478" y="193358"/>
                    </a:lnTo>
                    <a:cubicBezTo>
                      <a:pt x="15240" y="194310"/>
                      <a:pt x="21908" y="195263"/>
                      <a:pt x="27623" y="195263"/>
                    </a:cubicBezTo>
                    <a:cubicBezTo>
                      <a:pt x="42863" y="195263"/>
                      <a:pt x="51435" y="189548"/>
                      <a:pt x="57150" y="175260"/>
                    </a:cubicBezTo>
                    <a:lnTo>
                      <a:pt x="61913" y="161925"/>
                    </a:lnTo>
                    <a:lnTo>
                      <a:pt x="0" y="0"/>
                    </a:lnTo>
                    <a:lnTo>
                      <a:pt x="46673" y="0"/>
                    </a:lnTo>
                    <a:lnTo>
                      <a:pt x="84773" y="108585"/>
                    </a:lnTo>
                    <a:lnTo>
                      <a:pt x="85725" y="108585"/>
                    </a:lnTo>
                    <a:lnTo>
                      <a:pt x="120967" y="0"/>
                    </a:lnTo>
                    <a:lnTo>
                      <a:pt x="162877" y="0"/>
                    </a:lnTo>
                    <a:lnTo>
                      <a:pt x="98108" y="182880"/>
                    </a:lnTo>
                    <a:cubicBezTo>
                      <a:pt x="86677" y="215265"/>
                      <a:pt x="70485" y="228600"/>
                      <a:pt x="38100" y="228600"/>
                    </a:cubicBezTo>
                    <a:cubicBezTo>
                      <a:pt x="28575" y="228600"/>
                      <a:pt x="16192" y="225743"/>
                      <a:pt x="10478" y="222885"/>
                    </a:cubicBezTo>
                    <a:close/>
                  </a:path>
                </a:pathLst>
              </a:custGeom>
              <a:solidFill>
                <a:srgbClr val="9F9F9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594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60" name="Google Shape;60;p41"/>
              <p:cNvSpPr/>
              <p:nvPr/>
            </p:nvSpPr>
            <p:spPr>
              <a:xfrm>
                <a:off x="5395912" y="2882264"/>
                <a:ext cx="200977" cy="218122"/>
              </a:xfrm>
              <a:custGeom>
                <a:avLst/>
                <a:gdLst/>
                <a:ahLst/>
                <a:cxnLst/>
                <a:rect l="l" t="t" r="r" b="b"/>
                <a:pathLst>
                  <a:path w="200977" h="218122" extrusionOk="0">
                    <a:moveTo>
                      <a:pt x="0" y="0"/>
                    </a:moveTo>
                    <a:lnTo>
                      <a:pt x="49530" y="0"/>
                    </a:lnTo>
                    <a:lnTo>
                      <a:pt x="102870" y="160020"/>
                    </a:lnTo>
                    <a:lnTo>
                      <a:pt x="103822" y="160020"/>
                    </a:lnTo>
                    <a:lnTo>
                      <a:pt x="156210" y="0"/>
                    </a:lnTo>
                    <a:lnTo>
                      <a:pt x="200978" y="0"/>
                    </a:lnTo>
                    <a:lnTo>
                      <a:pt x="124778" y="218123"/>
                    </a:lnTo>
                    <a:lnTo>
                      <a:pt x="76200" y="2181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F9F9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594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61" name="Google Shape;61;p41"/>
              <p:cNvSpPr/>
              <p:nvPr/>
            </p:nvSpPr>
            <p:spPr>
              <a:xfrm>
                <a:off x="5588317" y="2931795"/>
                <a:ext cx="150494" cy="170519"/>
              </a:xfrm>
              <a:custGeom>
                <a:avLst/>
                <a:gdLst/>
                <a:ahLst/>
                <a:cxnLst/>
                <a:rect l="l" t="t" r="r" b="b"/>
                <a:pathLst>
                  <a:path w="150494" h="170519" extrusionOk="0">
                    <a:moveTo>
                      <a:pt x="0" y="87630"/>
                    </a:moveTo>
                    <a:lnTo>
                      <a:pt x="0" y="82867"/>
                    </a:lnTo>
                    <a:cubicBezTo>
                      <a:pt x="0" y="29527"/>
                      <a:pt x="32385" y="0"/>
                      <a:pt x="78105" y="0"/>
                    </a:cubicBezTo>
                    <a:cubicBezTo>
                      <a:pt x="129540" y="0"/>
                      <a:pt x="150495" y="28575"/>
                      <a:pt x="150495" y="81915"/>
                    </a:cubicBezTo>
                    <a:lnTo>
                      <a:pt x="150495" y="97155"/>
                    </a:lnTo>
                    <a:lnTo>
                      <a:pt x="44767" y="97155"/>
                    </a:lnTo>
                    <a:cubicBezTo>
                      <a:pt x="47625" y="128588"/>
                      <a:pt x="63817" y="138113"/>
                      <a:pt x="94297" y="138113"/>
                    </a:cubicBezTo>
                    <a:cubicBezTo>
                      <a:pt x="114300" y="138113"/>
                      <a:pt x="130492" y="133350"/>
                      <a:pt x="143827" y="126682"/>
                    </a:cubicBezTo>
                    <a:lnTo>
                      <a:pt x="143827" y="155257"/>
                    </a:lnTo>
                    <a:cubicBezTo>
                      <a:pt x="132397" y="162877"/>
                      <a:pt x="112395" y="170497"/>
                      <a:pt x="83820" y="170497"/>
                    </a:cubicBezTo>
                    <a:cubicBezTo>
                      <a:pt x="27622" y="171450"/>
                      <a:pt x="0" y="140970"/>
                      <a:pt x="0" y="87630"/>
                    </a:cubicBezTo>
                    <a:close/>
                    <a:moveTo>
                      <a:pt x="44767" y="69532"/>
                    </a:moveTo>
                    <a:lnTo>
                      <a:pt x="106680" y="69532"/>
                    </a:lnTo>
                    <a:cubicBezTo>
                      <a:pt x="106680" y="40957"/>
                      <a:pt x="96202" y="30480"/>
                      <a:pt x="77152" y="30480"/>
                    </a:cubicBezTo>
                    <a:cubicBezTo>
                      <a:pt x="61913" y="31432"/>
                      <a:pt x="46672" y="39052"/>
                      <a:pt x="44767" y="69532"/>
                    </a:cubicBezTo>
                    <a:close/>
                  </a:path>
                </a:pathLst>
              </a:custGeom>
              <a:solidFill>
                <a:srgbClr val="9F9F9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594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62" name="Google Shape;62;p41"/>
              <p:cNvSpPr/>
              <p:nvPr/>
            </p:nvSpPr>
            <p:spPr>
              <a:xfrm>
                <a:off x="5759767" y="2931795"/>
                <a:ext cx="150494" cy="170519"/>
              </a:xfrm>
              <a:custGeom>
                <a:avLst/>
                <a:gdLst/>
                <a:ahLst/>
                <a:cxnLst/>
                <a:rect l="l" t="t" r="r" b="b"/>
                <a:pathLst>
                  <a:path w="150494" h="170519" extrusionOk="0">
                    <a:moveTo>
                      <a:pt x="0" y="87630"/>
                    </a:moveTo>
                    <a:lnTo>
                      <a:pt x="0" y="82867"/>
                    </a:lnTo>
                    <a:cubicBezTo>
                      <a:pt x="0" y="29527"/>
                      <a:pt x="32385" y="0"/>
                      <a:pt x="78105" y="0"/>
                    </a:cubicBezTo>
                    <a:cubicBezTo>
                      <a:pt x="129540" y="0"/>
                      <a:pt x="150495" y="28575"/>
                      <a:pt x="150495" y="81915"/>
                    </a:cubicBezTo>
                    <a:lnTo>
                      <a:pt x="150495" y="97155"/>
                    </a:lnTo>
                    <a:lnTo>
                      <a:pt x="44767" y="97155"/>
                    </a:lnTo>
                    <a:cubicBezTo>
                      <a:pt x="47625" y="128588"/>
                      <a:pt x="63817" y="138113"/>
                      <a:pt x="94297" y="138113"/>
                    </a:cubicBezTo>
                    <a:cubicBezTo>
                      <a:pt x="114300" y="138113"/>
                      <a:pt x="130492" y="133350"/>
                      <a:pt x="143827" y="126682"/>
                    </a:cubicBezTo>
                    <a:lnTo>
                      <a:pt x="143827" y="155257"/>
                    </a:lnTo>
                    <a:cubicBezTo>
                      <a:pt x="132397" y="162877"/>
                      <a:pt x="112395" y="170497"/>
                      <a:pt x="83820" y="170497"/>
                    </a:cubicBezTo>
                    <a:cubicBezTo>
                      <a:pt x="27622" y="171450"/>
                      <a:pt x="0" y="140970"/>
                      <a:pt x="0" y="87630"/>
                    </a:cubicBezTo>
                    <a:close/>
                    <a:moveTo>
                      <a:pt x="44767" y="69532"/>
                    </a:moveTo>
                    <a:lnTo>
                      <a:pt x="106680" y="69532"/>
                    </a:lnTo>
                    <a:cubicBezTo>
                      <a:pt x="106680" y="40957"/>
                      <a:pt x="96202" y="30480"/>
                      <a:pt x="77152" y="30480"/>
                    </a:cubicBezTo>
                    <a:cubicBezTo>
                      <a:pt x="62865" y="31432"/>
                      <a:pt x="47625" y="39052"/>
                      <a:pt x="44767" y="69532"/>
                    </a:cubicBezTo>
                    <a:close/>
                  </a:path>
                </a:pathLst>
              </a:custGeom>
              <a:solidFill>
                <a:srgbClr val="9F9F9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594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63" name="Google Shape;63;p41"/>
              <p:cNvSpPr/>
              <p:nvPr/>
            </p:nvSpPr>
            <p:spPr>
              <a:xfrm>
                <a:off x="5930264" y="2932747"/>
                <a:ext cx="136207" cy="170497"/>
              </a:xfrm>
              <a:custGeom>
                <a:avLst/>
                <a:gdLst/>
                <a:ahLst/>
                <a:cxnLst/>
                <a:rect l="l" t="t" r="r" b="b"/>
                <a:pathLst>
                  <a:path w="136207" h="170497" extrusionOk="0">
                    <a:moveTo>
                      <a:pt x="0" y="123825"/>
                    </a:moveTo>
                    <a:cubicBezTo>
                      <a:pt x="0" y="91440"/>
                      <a:pt x="21907" y="78105"/>
                      <a:pt x="56197" y="74295"/>
                    </a:cubicBezTo>
                    <a:lnTo>
                      <a:pt x="91440" y="69532"/>
                    </a:lnTo>
                    <a:lnTo>
                      <a:pt x="91440" y="59055"/>
                    </a:lnTo>
                    <a:cubicBezTo>
                      <a:pt x="91440" y="39052"/>
                      <a:pt x="81915" y="34290"/>
                      <a:pt x="56197" y="34290"/>
                    </a:cubicBezTo>
                    <a:cubicBezTo>
                      <a:pt x="40005" y="34290"/>
                      <a:pt x="24765" y="36195"/>
                      <a:pt x="14288" y="39052"/>
                    </a:cubicBezTo>
                    <a:lnTo>
                      <a:pt x="14288" y="9525"/>
                    </a:lnTo>
                    <a:cubicBezTo>
                      <a:pt x="30480" y="3810"/>
                      <a:pt x="49530" y="0"/>
                      <a:pt x="73342" y="0"/>
                    </a:cubicBezTo>
                    <a:cubicBezTo>
                      <a:pt x="112395" y="0"/>
                      <a:pt x="136207" y="14288"/>
                      <a:pt x="136207" y="49530"/>
                    </a:cubicBezTo>
                    <a:lnTo>
                      <a:pt x="136207" y="167640"/>
                    </a:lnTo>
                    <a:lnTo>
                      <a:pt x="100013" y="167640"/>
                    </a:lnTo>
                    <a:lnTo>
                      <a:pt x="96203" y="154305"/>
                    </a:lnTo>
                    <a:lnTo>
                      <a:pt x="94297" y="154305"/>
                    </a:lnTo>
                    <a:cubicBezTo>
                      <a:pt x="86678" y="163830"/>
                      <a:pt x="73342" y="170498"/>
                      <a:pt x="51435" y="170498"/>
                    </a:cubicBezTo>
                    <a:cubicBezTo>
                      <a:pt x="21907" y="170498"/>
                      <a:pt x="0" y="155257"/>
                      <a:pt x="0" y="123825"/>
                    </a:cubicBezTo>
                    <a:close/>
                    <a:moveTo>
                      <a:pt x="92392" y="133350"/>
                    </a:moveTo>
                    <a:lnTo>
                      <a:pt x="92392" y="96202"/>
                    </a:lnTo>
                    <a:lnTo>
                      <a:pt x="66675" y="99060"/>
                    </a:lnTo>
                    <a:cubicBezTo>
                      <a:pt x="51435" y="100965"/>
                      <a:pt x="44767" y="106680"/>
                      <a:pt x="44767" y="120967"/>
                    </a:cubicBezTo>
                    <a:cubicBezTo>
                      <a:pt x="44767" y="136207"/>
                      <a:pt x="54292" y="141923"/>
                      <a:pt x="67628" y="141923"/>
                    </a:cubicBezTo>
                    <a:cubicBezTo>
                      <a:pt x="76200" y="140970"/>
                      <a:pt x="86678" y="137160"/>
                      <a:pt x="92392" y="133350"/>
                    </a:cubicBezTo>
                    <a:close/>
                  </a:path>
                </a:pathLst>
              </a:custGeom>
              <a:solidFill>
                <a:srgbClr val="9F9F9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594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64" name="Google Shape;64;p41"/>
              <p:cNvSpPr/>
              <p:nvPr/>
            </p:nvSpPr>
            <p:spPr>
              <a:xfrm>
                <a:off x="6102667" y="2931795"/>
                <a:ext cx="236219" cy="168592"/>
              </a:xfrm>
              <a:custGeom>
                <a:avLst/>
                <a:gdLst/>
                <a:ahLst/>
                <a:cxnLst/>
                <a:rect l="l" t="t" r="r" b="b"/>
                <a:pathLst>
                  <a:path w="236219" h="168592" extrusionOk="0">
                    <a:moveTo>
                      <a:pt x="0" y="2857"/>
                    </a:moveTo>
                    <a:lnTo>
                      <a:pt x="42863" y="2857"/>
                    </a:lnTo>
                    <a:lnTo>
                      <a:pt x="42863" y="18097"/>
                    </a:lnTo>
                    <a:lnTo>
                      <a:pt x="44767" y="18097"/>
                    </a:lnTo>
                    <a:cubicBezTo>
                      <a:pt x="58102" y="7620"/>
                      <a:pt x="75247" y="0"/>
                      <a:pt x="95250" y="0"/>
                    </a:cubicBezTo>
                    <a:cubicBezTo>
                      <a:pt x="113347" y="0"/>
                      <a:pt x="126682" y="5715"/>
                      <a:pt x="134302" y="18097"/>
                    </a:cubicBezTo>
                    <a:lnTo>
                      <a:pt x="136207" y="18097"/>
                    </a:lnTo>
                    <a:cubicBezTo>
                      <a:pt x="153352" y="6667"/>
                      <a:pt x="171450" y="0"/>
                      <a:pt x="190500" y="0"/>
                    </a:cubicBezTo>
                    <a:cubicBezTo>
                      <a:pt x="219075" y="0"/>
                      <a:pt x="236220" y="13335"/>
                      <a:pt x="236220" y="45720"/>
                    </a:cubicBezTo>
                    <a:lnTo>
                      <a:pt x="236220" y="168592"/>
                    </a:lnTo>
                    <a:lnTo>
                      <a:pt x="192405" y="168592"/>
                    </a:lnTo>
                    <a:lnTo>
                      <a:pt x="192405" y="57150"/>
                    </a:lnTo>
                    <a:cubicBezTo>
                      <a:pt x="192405" y="41910"/>
                      <a:pt x="186690" y="36195"/>
                      <a:pt x="170497" y="36195"/>
                    </a:cubicBezTo>
                    <a:cubicBezTo>
                      <a:pt x="160972" y="36195"/>
                      <a:pt x="151447" y="39052"/>
                      <a:pt x="140970" y="43815"/>
                    </a:cubicBezTo>
                    <a:cubicBezTo>
                      <a:pt x="140970" y="45720"/>
                      <a:pt x="140970" y="47625"/>
                      <a:pt x="140970" y="49530"/>
                    </a:cubicBezTo>
                    <a:lnTo>
                      <a:pt x="140970" y="168592"/>
                    </a:lnTo>
                    <a:lnTo>
                      <a:pt x="97155" y="168592"/>
                    </a:lnTo>
                    <a:lnTo>
                      <a:pt x="97155" y="57150"/>
                    </a:lnTo>
                    <a:cubicBezTo>
                      <a:pt x="97155" y="41910"/>
                      <a:pt x="91440" y="36195"/>
                      <a:pt x="75247" y="36195"/>
                    </a:cubicBezTo>
                    <a:cubicBezTo>
                      <a:pt x="64770" y="36195"/>
                      <a:pt x="55245" y="40005"/>
                      <a:pt x="45720" y="43815"/>
                    </a:cubicBezTo>
                    <a:lnTo>
                      <a:pt x="45720" y="168592"/>
                    </a:lnTo>
                    <a:lnTo>
                      <a:pt x="952" y="168592"/>
                    </a:lnTo>
                    <a:lnTo>
                      <a:pt x="952" y="2857"/>
                    </a:lnTo>
                    <a:close/>
                  </a:path>
                </a:pathLst>
              </a:custGeom>
              <a:solidFill>
                <a:srgbClr val="9F9F9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594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</p:grpSp>
      <p:sp>
        <p:nvSpPr>
          <p:cNvPr id="65" name="Google Shape;65;p41"/>
          <p:cNvSpPr txBox="1"/>
          <p:nvPr/>
        </p:nvSpPr>
        <p:spPr>
          <a:xfrm>
            <a:off x="508006" y="6617673"/>
            <a:ext cx="4928700" cy="10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6">
                <a:solidFill>
                  <a:srgbClr val="8B8B8B"/>
                </a:solidFill>
                <a:latin typeface="Tahoma"/>
                <a:ea typeface="Tahoma"/>
                <a:cs typeface="Tahoma"/>
                <a:sym typeface="Tahoma"/>
              </a:rPr>
              <a:t>© 2021 Kasten by Veeam. Confidential information. All rights reserved. All trademarks are the property of their respective owners.</a:t>
            </a:r>
            <a:endParaRPr sz="2396"/>
          </a:p>
        </p:txBody>
      </p:sp>
      <p:grpSp>
        <p:nvGrpSpPr>
          <p:cNvPr id="66" name="Google Shape;66;p41"/>
          <p:cNvGrpSpPr/>
          <p:nvPr/>
        </p:nvGrpSpPr>
        <p:grpSpPr>
          <a:xfrm>
            <a:off x="-92970" y="-1666535"/>
            <a:ext cx="3393275" cy="3814909"/>
            <a:chOff x="-30761" y="-1235869"/>
            <a:chExt cx="2544956" cy="2863831"/>
          </a:xfrm>
        </p:grpSpPr>
        <p:pic>
          <p:nvPicPr>
            <p:cNvPr id="67" name="Google Shape;67;p41"/>
            <p:cNvPicPr preferRelativeResize="0"/>
            <p:nvPr/>
          </p:nvPicPr>
          <p:blipFill rotWithShape="1">
            <a:blip r:embed="rId2">
              <a:alphaModFix/>
            </a:blip>
            <a:srcRect r="7546"/>
            <a:stretch/>
          </p:blipFill>
          <p:spPr>
            <a:xfrm rot="10800000">
              <a:off x="38966" y="253658"/>
              <a:ext cx="657794" cy="13743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" name="Google Shape;68;p41"/>
            <p:cNvSpPr/>
            <p:nvPr/>
          </p:nvSpPr>
          <p:spPr>
            <a:xfrm rot="-2700000" flipH="1">
              <a:off x="394648" y="-915878"/>
              <a:ext cx="1694137" cy="1904974"/>
            </a:xfrm>
            <a:custGeom>
              <a:avLst/>
              <a:gdLst/>
              <a:ahLst/>
              <a:cxnLst/>
              <a:rect l="l" t="t" r="r" b="b"/>
              <a:pathLst>
                <a:path w="1694137" h="1903212" extrusionOk="0">
                  <a:moveTo>
                    <a:pt x="0" y="1694137"/>
                  </a:moveTo>
                  <a:lnTo>
                    <a:pt x="1694137" y="0"/>
                  </a:lnTo>
                  <a:lnTo>
                    <a:pt x="1694137" y="1810064"/>
                  </a:lnTo>
                  <a:cubicBezTo>
                    <a:pt x="1694137" y="1861508"/>
                    <a:pt x="1652433" y="1903212"/>
                    <a:pt x="1600989" y="1903212"/>
                  </a:cubicBezTo>
                  <a:lnTo>
                    <a:pt x="209074" y="1903212"/>
                  </a:lnTo>
                  <a:close/>
                </a:path>
              </a:pathLst>
            </a:custGeom>
            <a:gradFill>
              <a:gsLst>
                <a:gs pos="0">
                  <a:srgbClr val="173753"/>
                </a:gs>
                <a:gs pos="10000">
                  <a:srgbClr val="173753"/>
                </a:gs>
                <a:gs pos="100000">
                  <a:srgbClr val="4C5BDC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45700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4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4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594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8695838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ext dec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Полилиния 9">
            <a:extLst>
              <a:ext uri="{FF2B5EF4-FFF2-40B4-BE49-F238E27FC236}">
                <a16:creationId xmlns:a16="http://schemas.microsoft.com/office/drawing/2014/main" id="{437DCC34-27AB-C441-9A9B-CD8A73EA7818}"/>
              </a:ext>
            </a:extLst>
          </p:cNvPr>
          <p:cNvSpPr/>
          <p:nvPr userDrawn="1"/>
        </p:nvSpPr>
        <p:spPr bwMode="auto">
          <a:xfrm rot="18900000" flipH="1">
            <a:off x="10348029" y="-921350"/>
            <a:ext cx="1675295" cy="2147415"/>
          </a:xfrm>
          <a:custGeom>
            <a:avLst/>
            <a:gdLst>
              <a:gd name="connsiteX0" fmla="*/ 1806640 w 1806640"/>
              <a:gd name="connsiteY0" fmla="*/ 0 h 2315775"/>
              <a:gd name="connsiteX1" fmla="*/ 1806640 w 1806640"/>
              <a:gd name="connsiteY1" fmla="*/ 2200603 h 2315775"/>
              <a:gd name="connsiteX2" fmla="*/ 1691468 w 1806640"/>
              <a:gd name="connsiteY2" fmla="*/ 2315775 h 2315775"/>
              <a:gd name="connsiteX3" fmla="*/ 509134 w 1806640"/>
              <a:gd name="connsiteY3" fmla="*/ 2315775 h 2315775"/>
              <a:gd name="connsiteX4" fmla="*/ 0 w 1806640"/>
              <a:gd name="connsiteY4" fmla="*/ 1806641 h 231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6640" h="2315775">
                <a:moveTo>
                  <a:pt x="1806640" y="0"/>
                </a:moveTo>
                <a:lnTo>
                  <a:pt x="1806640" y="2200603"/>
                </a:lnTo>
                <a:cubicBezTo>
                  <a:pt x="1806640" y="2264211"/>
                  <a:pt x="1755076" y="2315775"/>
                  <a:pt x="1691468" y="2315775"/>
                </a:cubicBezTo>
                <a:lnTo>
                  <a:pt x="509134" y="2315775"/>
                </a:lnTo>
                <a:lnTo>
                  <a:pt x="0" y="1806641"/>
                </a:lnTo>
                <a:close/>
              </a:path>
            </a:pathLst>
          </a:custGeom>
          <a:gradFill>
            <a:gsLst>
              <a:gs pos="0">
                <a:srgbClr val="A3D9FF"/>
              </a:gs>
              <a:gs pos="91000">
                <a:srgbClr val="7C90DB"/>
              </a:gs>
            </a:gsLst>
            <a:lin ang="192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04" tIns="30452" rIns="30452" bIns="609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7671" fontAlgn="base">
              <a:spcBef>
                <a:spcPct val="0"/>
              </a:spcBef>
              <a:spcAft>
                <a:spcPct val="0"/>
              </a:spcAft>
            </a:pPr>
            <a:endParaRPr lang="ru-RU" sz="3597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7671" fontAlgn="base">
              <a:spcBef>
                <a:spcPct val="0"/>
              </a:spcBef>
              <a:spcAft>
                <a:spcPct val="0"/>
              </a:spcAft>
            </a:pPr>
            <a:endParaRPr lang="ru-RU" sz="3597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7671" fontAlgn="base">
              <a:spcBef>
                <a:spcPct val="0"/>
              </a:spcBef>
              <a:spcAft>
                <a:spcPct val="0"/>
              </a:spcAft>
            </a:pPr>
            <a:endParaRPr lang="ru-RU" sz="3597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35" name="Рисунок 4">
            <a:extLst>
              <a:ext uri="{FF2B5EF4-FFF2-40B4-BE49-F238E27FC236}">
                <a16:creationId xmlns:a16="http://schemas.microsoft.com/office/drawing/2014/main" id="{00983F10-6469-064F-929B-0A19DC4E62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546"/>
          <a:stretch/>
        </p:blipFill>
        <p:spPr>
          <a:xfrm>
            <a:off x="11328400" y="228600"/>
            <a:ext cx="877059" cy="1830710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B5AAD6B4-E718-9949-8FF9-D087F64C4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251936"/>
            <a:ext cx="9144000" cy="570837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34B1542-8600-7449-A3B0-622845EE326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03768" y="1483536"/>
            <a:ext cx="10307781" cy="468767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933778" indent="-162812">
              <a:buClr>
                <a:schemeClr val="accent4"/>
              </a:buClr>
              <a:defRPr sz="1332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F1BAFE-BB41-9AEF-1441-DD0EE546DD89}"/>
              </a:ext>
            </a:extLst>
          </p:cNvPr>
          <p:cNvSpPr txBox="1"/>
          <p:nvPr userDrawn="1"/>
        </p:nvSpPr>
        <p:spPr>
          <a:xfrm>
            <a:off x="9072283" y="-191247"/>
            <a:ext cx="0" cy="0"/>
          </a:xfrm>
          <a:prstGeom prst="rect">
            <a:avLst/>
          </a:prstGeom>
          <a:noFill/>
        </p:spPr>
        <p:txBody>
          <a:bodyPr wrap="none" lIns="60904" tIns="0" rIns="60904" bIns="0" rtlCol="0" anchor="t" anchorCtr="0">
            <a:noAutofit/>
          </a:bodyPr>
          <a:lstStyle/>
          <a:p>
            <a:pPr marL="182711" indent="-182711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endParaRPr lang="en-US" sz="1865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27B969-A40D-4A67-58D9-0BFB0AEED287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F1FA772-03AE-714A-B854-1651D269FF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4403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dec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Полилиния 9">
            <a:extLst>
              <a:ext uri="{FF2B5EF4-FFF2-40B4-BE49-F238E27FC236}">
                <a16:creationId xmlns:a16="http://schemas.microsoft.com/office/drawing/2014/main" id="{437DCC34-27AB-C441-9A9B-CD8A73EA7818}"/>
              </a:ext>
            </a:extLst>
          </p:cNvPr>
          <p:cNvSpPr/>
          <p:nvPr userDrawn="1"/>
        </p:nvSpPr>
        <p:spPr bwMode="auto">
          <a:xfrm rot="18900000" flipH="1">
            <a:off x="10348029" y="-921350"/>
            <a:ext cx="1675295" cy="2147415"/>
          </a:xfrm>
          <a:custGeom>
            <a:avLst/>
            <a:gdLst>
              <a:gd name="connsiteX0" fmla="*/ 1806640 w 1806640"/>
              <a:gd name="connsiteY0" fmla="*/ 0 h 2315775"/>
              <a:gd name="connsiteX1" fmla="*/ 1806640 w 1806640"/>
              <a:gd name="connsiteY1" fmla="*/ 2200603 h 2315775"/>
              <a:gd name="connsiteX2" fmla="*/ 1691468 w 1806640"/>
              <a:gd name="connsiteY2" fmla="*/ 2315775 h 2315775"/>
              <a:gd name="connsiteX3" fmla="*/ 509134 w 1806640"/>
              <a:gd name="connsiteY3" fmla="*/ 2315775 h 2315775"/>
              <a:gd name="connsiteX4" fmla="*/ 0 w 1806640"/>
              <a:gd name="connsiteY4" fmla="*/ 1806641 h 231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6640" h="2315775">
                <a:moveTo>
                  <a:pt x="1806640" y="0"/>
                </a:moveTo>
                <a:lnTo>
                  <a:pt x="1806640" y="2200603"/>
                </a:lnTo>
                <a:cubicBezTo>
                  <a:pt x="1806640" y="2264211"/>
                  <a:pt x="1755076" y="2315775"/>
                  <a:pt x="1691468" y="2315775"/>
                </a:cubicBezTo>
                <a:lnTo>
                  <a:pt x="509134" y="2315775"/>
                </a:lnTo>
                <a:lnTo>
                  <a:pt x="0" y="1806641"/>
                </a:lnTo>
                <a:close/>
              </a:path>
            </a:pathLst>
          </a:custGeom>
          <a:gradFill>
            <a:gsLst>
              <a:gs pos="0">
                <a:srgbClr val="A3D9FF"/>
              </a:gs>
              <a:gs pos="91000">
                <a:srgbClr val="7C90DB"/>
              </a:gs>
            </a:gsLst>
            <a:lin ang="192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04" tIns="30452" rIns="30452" bIns="609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7671" fontAlgn="base">
              <a:spcBef>
                <a:spcPct val="0"/>
              </a:spcBef>
              <a:spcAft>
                <a:spcPct val="0"/>
              </a:spcAft>
            </a:pPr>
            <a:endParaRPr lang="ru-RU" sz="3597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7671" fontAlgn="base">
              <a:spcBef>
                <a:spcPct val="0"/>
              </a:spcBef>
              <a:spcAft>
                <a:spcPct val="0"/>
              </a:spcAft>
            </a:pPr>
            <a:endParaRPr lang="ru-RU" sz="3597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7671" fontAlgn="base">
              <a:spcBef>
                <a:spcPct val="0"/>
              </a:spcBef>
              <a:spcAft>
                <a:spcPct val="0"/>
              </a:spcAft>
            </a:pPr>
            <a:endParaRPr lang="ru-RU" sz="3597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35" name="Рисунок 4">
            <a:extLst>
              <a:ext uri="{FF2B5EF4-FFF2-40B4-BE49-F238E27FC236}">
                <a16:creationId xmlns:a16="http://schemas.microsoft.com/office/drawing/2014/main" id="{00983F10-6469-064F-929B-0A19DC4E62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546"/>
          <a:stretch/>
        </p:blipFill>
        <p:spPr>
          <a:xfrm>
            <a:off x="11328400" y="228600"/>
            <a:ext cx="877059" cy="1830710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B5AAD6B4-E718-9949-8FF9-D087F64C4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251936"/>
            <a:ext cx="9144000" cy="570837"/>
          </a:xfrm>
          <a:prstGeom prst="rect">
            <a:avLst/>
          </a:prstGeom>
        </p:spPr>
        <p:txBody>
          <a:bodyPr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34B1542-8600-7449-A3B0-622845EE326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03768" y="1483536"/>
            <a:ext cx="10307781" cy="468767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933778" indent="-162812">
              <a:buClr>
                <a:schemeClr val="accent4"/>
              </a:buClr>
              <a:defRPr sz="1332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F1BAFE-BB41-9AEF-1441-DD0EE546DD89}"/>
              </a:ext>
            </a:extLst>
          </p:cNvPr>
          <p:cNvSpPr txBox="1"/>
          <p:nvPr userDrawn="1"/>
        </p:nvSpPr>
        <p:spPr>
          <a:xfrm>
            <a:off x="9072283" y="-191247"/>
            <a:ext cx="0" cy="0"/>
          </a:xfrm>
          <a:prstGeom prst="rect">
            <a:avLst/>
          </a:prstGeom>
          <a:noFill/>
        </p:spPr>
        <p:txBody>
          <a:bodyPr wrap="none" lIns="60904" tIns="0" rIns="60904" bIns="0" rtlCol="0" anchor="t" anchorCtr="0">
            <a:noAutofit/>
          </a:bodyPr>
          <a:lstStyle/>
          <a:p>
            <a:pPr marL="182711" indent="-182711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endParaRPr lang="en-US" sz="1865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27B969-A40D-4A67-58D9-0BFB0AEED287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0F1FA772-03AE-714A-B854-1651D269FF1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07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ing slide ">
    <p:bg>
      <p:bgPr>
        <a:gradFill>
          <a:gsLst>
            <a:gs pos="0">
              <a:srgbClr val="5349E1"/>
            </a:gs>
            <a:gs pos="67000">
              <a:srgbClr val="1104B1"/>
            </a:gs>
            <a:gs pos="100000">
              <a:srgbClr val="1A00B3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олилиния 30">
            <a:extLst>
              <a:ext uri="{FF2B5EF4-FFF2-40B4-BE49-F238E27FC236}">
                <a16:creationId xmlns:a16="http://schemas.microsoft.com/office/drawing/2014/main" id="{00DD49AA-2B4B-47A0-9B50-597CA2AB7E60}"/>
              </a:ext>
            </a:extLst>
          </p:cNvPr>
          <p:cNvSpPr/>
          <p:nvPr userDrawn="1"/>
        </p:nvSpPr>
        <p:spPr bwMode="auto">
          <a:xfrm>
            <a:off x="0" y="-6130"/>
            <a:ext cx="6858000" cy="6858000"/>
          </a:xfrm>
          <a:custGeom>
            <a:avLst/>
            <a:gdLst>
              <a:gd name="connsiteX0" fmla="*/ 0 w 5148816"/>
              <a:gd name="connsiteY0" fmla="*/ 0 h 5148816"/>
              <a:gd name="connsiteX1" fmla="*/ 5148816 w 5148816"/>
              <a:gd name="connsiteY1" fmla="*/ 5148816 h 5148816"/>
              <a:gd name="connsiteX2" fmla="*/ 0 w 5148816"/>
              <a:gd name="connsiteY2" fmla="*/ 5148816 h 5148816"/>
              <a:gd name="connsiteX3" fmla="*/ 0 w 5148816"/>
              <a:gd name="connsiteY3" fmla="*/ 0 h 514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8816" h="5148816">
                <a:moveTo>
                  <a:pt x="0" y="0"/>
                </a:moveTo>
                <a:lnTo>
                  <a:pt x="5148816" y="5148816"/>
                </a:lnTo>
                <a:lnTo>
                  <a:pt x="0" y="514881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1000">
                <a:srgbClr val="2203F4">
                  <a:alpha val="0"/>
                </a:srgbClr>
              </a:gs>
              <a:gs pos="100000">
                <a:srgbClr val="1901C4"/>
              </a:gs>
            </a:gsLst>
            <a:lin ang="10800000" scaled="1"/>
            <a:tileRect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Рисунок 13">
            <a:extLst>
              <a:ext uri="{FF2B5EF4-FFF2-40B4-BE49-F238E27FC236}">
                <a16:creationId xmlns:a16="http://schemas.microsoft.com/office/drawing/2014/main" id="{4FD2B733-7066-46BD-AE0B-D8566A703A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842"/>
          <a:stretch/>
        </p:blipFill>
        <p:spPr>
          <a:xfrm>
            <a:off x="-1" y="5046754"/>
            <a:ext cx="712101" cy="175207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AFB700C-1417-534B-8270-2CC55AC9F3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546"/>
          <a:stretch/>
        </p:blipFill>
        <p:spPr>
          <a:xfrm>
            <a:off x="11314941" y="583229"/>
            <a:ext cx="877059" cy="1830710"/>
          </a:xfrm>
          <a:prstGeom prst="rect">
            <a:avLst/>
          </a:prstGeom>
        </p:spPr>
      </p:pic>
      <p:sp>
        <p:nvSpPr>
          <p:cNvPr id="19" name="Полилиния 18">
            <a:extLst>
              <a:ext uri="{FF2B5EF4-FFF2-40B4-BE49-F238E27FC236}">
                <a16:creationId xmlns:a16="http://schemas.microsoft.com/office/drawing/2014/main" id="{172CC48A-1EB8-AA44-A661-8C099D5C32FF}"/>
              </a:ext>
            </a:extLst>
          </p:cNvPr>
          <p:cNvSpPr/>
          <p:nvPr userDrawn="1"/>
        </p:nvSpPr>
        <p:spPr bwMode="auto">
          <a:xfrm rot="18900000" flipH="1">
            <a:off x="9569972" y="-1137276"/>
            <a:ext cx="2258849" cy="2537615"/>
          </a:xfrm>
          <a:custGeom>
            <a:avLst/>
            <a:gdLst>
              <a:gd name="connsiteX0" fmla="*/ 0 w 1694137"/>
              <a:gd name="connsiteY0" fmla="*/ 1694137 h 1903212"/>
              <a:gd name="connsiteX1" fmla="*/ 1694137 w 1694137"/>
              <a:gd name="connsiteY1" fmla="*/ 0 h 1903212"/>
              <a:gd name="connsiteX2" fmla="*/ 1694137 w 1694137"/>
              <a:gd name="connsiteY2" fmla="*/ 1810064 h 1903212"/>
              <a:gd name="connsiteX3" fmla="*/ 1600989 w 1694137"/>
              <a:gd name="connsiteY3" fmla="*/ 1903212 h 1903212"/>
              <a:gd name="connsiteX4" fmla="*/ 209074 w 1694137"/>
              <a:gd name="connsiteY4" fmla="*/ 1903212 h 190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4137" h="1903212">
                <a:moveTo>
                  <a:pt x="0" y="1694137"/>
                </a:moveTo>
                <a:lnTo>
                  <a:pt x="1694137" y="0"/>
                </a:lnTo>
                <a:lnTo>
                  <a:pt x="1694137" y="1810064"/>
                </a:lnTo>
                <a:cubicBezTo>
                  <a:pt x="1694137" y="1861508"/>
                  <a:pt x="1652433" y="1903212"/>
                  <a:pt x="1600989" y="1903212"/>
                </a:cubicBezTo>
                <a:lnTo>
                  <a:pt x="209074" y="1903212"/>
                </a:lnTo>
                <a:close/>
              </a:path>
            </a:pathLst>
          </a:custGeom>
          <a:gradFill>
            <a:gsLst>
              <a:gs pos="100000">
                <a:srgbClr val="2203F4"/>
              </a:gs>
              <a:gs pos="28000">
                <a:srgbClr val="1104B1"/>
              </a:gs>
            </a:gsLst>
            <a:lin ang="18900000" scaled="1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703863" y="2819963"/>
            <a:ext cx="10784275" cy="1094909"/>
          </a:xfrm>
          <a:prstGeom prst="rect">
            <a:avLst/>
          </a:prstGeom>
        </p:spPr>
        <p:txBody>
          <a:bodyPr bIns="36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394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37" name="Полилиния 18">
            <a:extLst>
              <a:ext uri="{FF2B5EF4-FFF2-40B4-BE49-F238E27FC236}">
                <a16:creationId xmlns:a16="http://schemas.microsoft.com/office/drawing/2014/main" id="{2AB0C387-93DB-4049-9FA7-7BEE700973AC}"/>
              </a:ext>
            </a:extLst>
          </p:cNvPr>
          <p:cNvSpPr/>
          <p:nvPr userDrawn="1"/>
        </p:nvSpPr>
        <p:spPr bwMode="auto">
          <a:xfrm rot="8134800" flipH="1">
            <a:off x="404385" y="5719309"/>
            <a:ext cx="2175140" cy="2199808"/>
          </a:xfrm>
          <a:custGeom>
            <a:avLst/>
            <a:gdLst>
              <a:gd name="connsiteX0" fmla="*/ 0 w 1694137"/>
              <a:gd name="connsiteY0" fmla="*/ 1694137 h 1903212"/>
              <a:gd name="connsiteX1" fmla="*/ 1694137 w 1694137"/>
              <a:gd name="connsiteY1" fmla="*/ 0 h 1903212"/>
              <a:gd name="connsiteX2" fmla="*/ 1694137 w 1694137"/>
              <a:gd name="connsiteY2" fmla="*/ 1810064 h 1903212"/>
              <a:gd name="connsiteX3" fmla="*/ 1600989 w 1694137"/>
              <a:gd name="connsiteY3" fmla="*/ 1903212 h 1903212"/>
              <a:gd name="connsiteX4" fmla="*/ 209074 w 1694137"/>
              <a:gd name="connsiteY4" fmla="*/ 1903212 h 1903212"/>
              <a:gd name="connsiteX0" fmla="*/ 0 w 1736665"/>
              <a:gd name="connsiteY0" fmla="*/ 1391125 h 1600200"/>
              <a:gd name="connsiteX1" fmla="*/ 1736665 w 1736665"/>
              <a:gd name="connsiteY1" fmla="*/ 0 h 1600200"/>
              <a:gd name="connsiteX2" fmla="*/ 1694137 w 1736665"/>
              <a:gd name="connsiteY2" fmla="*/ 1507052 h 1600200"/>
              <a:gd name="connsiteX3" fmla="*/ 1600989 w 1736665"/>
              <a:gd name="connsiteY3" fmla="*/ 1600200 h 1600200"/>
              <a:gd name="connsiteX4" fmla="*/ 209074 w 1736665"/>
              <a:gd name="connsiteY4" fmla="*/ 1600200 h 1600200"/>
              <a:gd name="connsiteX5" fmla="*/ 0 w 1736665"/>
              <a:gd name="connsiteY5" fmla="*/ 1391125 h 1600200"/>
              <a:gd name="connsiteX0" fmla="*/ 0 w 1642054"/>
              <a:gd name="connsiteY0" fmla="*/ 1462547 h 1600200"/>
              <a:gd name="connsiteX1" fmla="*/ 1642054 w 1642054"/>
              <a:gd name="connsiteY1" fmla="*/ 0 h 1600200"/>
              <a:gd name="connsiteX2" fmla="*/ 1599526 w 1642054"/>
              <a:gd name="connsiteY2" fmla="*/ 1507052 h 1600200"/>
              <a:gd name="connsiteX3" fmla="*/ 1506378 w 1642054"/>
              <a:gd name="connsiteY3" fmla="*/ 1600200 h 1600200"/>
              <a:gd name="connsiteX4" fmla="*/ 114463 w 1642054"/>
              <a:gd name="connsiteY4" fmla="*/ 1600200 h 1600200"/>
              <a:gd name="connsiteX5" fmla="*/ 0 w 1642054"/>
              <a:gd name="connsiteY5" fmla="*/ 1462547 h 1600200"/>
              <a:gd name="connsiteX0" fmla="*/ 0 w 1580684"/>
              <a:gd name="connsiteY0" fmla="*/ 1541922 h 1600200"/>
              <a:gd name="connsiteX1" fmla="*/ 1580684 w 1580684"/>
              <a:gd name="connsiteY1" fmla="*/ 0 h 1600200"/>
              <a:gd name="connsiteX2" fmla="*/ 1538156 w 1580684"/>
              <a:gd name="connsiteY2" fmla="*/ 1507052 h 1600200"/>
              <a:gd name="connsiteX3" fmla="*/ 1445008 w 1580684"/>
              <a:gd name="connsiteY3" fmla="*/ 1600200 h 1600200"/>
              <a:gd name="connsiteX4" fmla="*/ 53093 w 1580684"/>
              <a:gd name="connsiteY4" fmla="*/ 1600200 h 1600200"/>
              <a:gd name="connsiteX5" fmla="*/ 0 w 1580684"/>
              <a:gd name="connsiteY5" fmla="*/ 1541922 h 1600200"/>
              <a:gd name="connsiteX0" fmla="*/ 0 w 1631355"/>
              <a:gd name="connsiteY0" fmla="*/ 1591578 h 1649856"/>
              <a:gd name="connsiteX1" fmla="*/ 1631355 w 1631355"/>
              <a:gd name="connsiteY1" fmla="*/ 0 h 1649856"/>
              <a:gd name="connsiteX2" fmla="*/ 1538156 w 1631355"/>
              <a:gd name="connsiteY2" fmla="*/ 1556708 h 1649856"/>
              <a:gd name="connsiteX3" fmla="*/ 1445008 w 1631355"/>
              <a:gd name="connsiteY3" fmla="*/ 1649856 h 1649856"/>
              <a:gd name="connsiteX4" fmla="*/ 53093 w 1631355"/>
              <a:gd name="connsiteY4" fmla="*/ 1649856 h 1649856"/>
              <a:gd name="connsiteX5" fmla="*/ 0 w 1631355"/>
              <a:gd name="connsiteY5" fmla="*/ 1591578 h 1649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31355" h="1649856">
                <a:moveTo>
                  <a:pt x="0" y="1591578"/>
                </a:moveTo>
                <a:lnTo>
                  <a:pt x="1631355" y="0"/>
                </a:lnTo>
                <a:cubicBezTo>
                  <a:pt x="1631355" y="603355"/>
                  <a:pt x="1538156" y="953353"/>
                  <a:pt x="1538156" y="1556708"/>
                </a:cubicBezTo>
                <a:cubicBezTo>
                  <a:pt x="1538156" y="1608152"/>
                  <a:pt x="1496452" y="1649856"/>
                  <a:pt x="1445008" y="1649856"/>
                </a:cubicBezTo>
                <a:lnTo>
                  <a:pt x="53093" y="1649856"/>
                </a:lnTo>
                <a:lnTo>
                  <a:pt x="0" y="1591578"/>
                </a:lnTo>
                <a:close/>
              </a:path>
            </a:pathLst>
          </a:custGeom>
          <a:gradFill>
            <a:gsLst>
              <a:gs pos="100000">
                <a:srgbClr val="2203F4"/>
              </a:gs>
              <a:gs pos="10000">
                <a:srgbClr val="1104B1"/>
              </a:gs>
            </a:gsLst>
            <a:lin ang="18900000" scaled="1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EC0081A-498D-D14B-924A-EE544280DF9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707192" y="4600351"/>
            <a:ext cx="2777613" cy="103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1982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145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539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Sub 2_col_1_Img_1_text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3" y="251938"/>
            <a:ext cx="10303548" cy="451847"/>
          </a:xfrm>
          <a:prstGeom prst="rect">
            <a:avLst/>
          </a:prstGeom>
        </p:spPr>
        <p:txBody>
          <a:bodyPr/>
          <a:lstStyle>
            <a:lvl1pPr>
              <a:defRPr sz="2928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EB02CC0C-B2AB-214B-9D70-B15F014545C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03860" y="1803399"/>
            <a:ext cx="4973741" cy="4367809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29">
                <a:solidFill>
                  <a:schemeClr val="tx1"/>
                </a:solidFill>
              </a:defRPr>
            </a:lvl1pPr>
            <a:lvl2pPr marL="233239" indent="-200797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4">
                <a:solidFill>
                  <a:schemeClr val="tx1"/>
                </a:solidFill>
              </a:defRPr>
            </a:lvl2pPr>
            <a:lvl3pPr marL="608815" indent="-170373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597">
                <a:solidFill>
                  <a:schemeClr val="tx1"/>
                </a:solidFill>
              </a:defRPr>
            </a:lvl3pPr>
            <a:lvl4pPr marL="932915" indent="-162661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defRPr sz="1331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8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8" y="708026"/>
            <a:ext cx="10303549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EA8437-B1C2-5445-B172-632CC876EA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8000" y="1803401"/>
            <a:ext cx="5486400" cy="436774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F08ACE-B4CC-C308-E91E-30FCDFBA8AAD}"/>
              </a:ext>
            </a:extLst>
          </p:cNvPr>
          <p:cNvSpPr txBox="1"/>
          <p:nvPr userDrawn="1"/>
        </p:nvSpPr>
        <p:spPr>
          <a:xfrm>
            <a:off x="6691745" y="-498763"/>
            <a:ext cx="0" cy="0"/>
          </a:xfrm>
          <a:prstGeom prst="rect">
            <a:avLst/>
          </a:prstGeom>
          <a:noFill/>
        </p:spPr>
        <p:txBody>
          <a:bodyPr wrap="none" lIns="60848" tIns="0" rIns="60848" bIns="0" rtlCol="0" anchor="t" anchorCtr="0">
            <a:noAutofit/>
          </a:bodyPr>
          <a:lstStyle/>
          <a:p>
            <a:pPr marL="182542" indent="-182542" algn="l">
              <a:spcBef>
                <a:spcPts val="400"/>
              </a:spcBef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864">
              <a:solidFill>
                <a:schemeClr val="tx1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14" name="Рисунок 4">
            <a:extLst>
              <a:ext uri="{FF2B5EF4-FFF2-40B4-BE49-F238E27FC236}">
                <a16:creationId xmlns:a16="http://schemas.microsoft.com/office/drawing/2014/main" id="{71061577-DAF5-A877-B2B0-8D60223275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0" y="25400"/>
            <a:ext cx="1347809" cy="19884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E90E0B-681A-B315-22A4-B8B834B131A6}"/>
              </a:ext>
            </a:extLst>
          </p:cNvPr>
          <p:cNvSpPr txBox="1"/>
          <p:nvPr userDrawn="1"/>
        </p:nvSpPr>
        <p:spPr>
          <a:xfrm>
            <a:off x="508004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D6AFCDF-7398-424D-9054-ABD5896EB95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9" y="6445628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360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‹N°›</a:t>
            </a:fld>
            <a:endParaRPr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6" y="5980176"/>
            <a:ext cx="1016000" cy="83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67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6" y="5980176"/>
            <a:ext cx="1016000" cy="83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73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TO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67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‹N°›</a:t>
            </a:fld>
            <a:endParaRPr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6" y="5980176"/>
            <a:ext cx="1016000" cy="83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32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‹N°›</a:t>
            </a:fld>
            <a:endParaRPr/>
          </a:p>
        </p:txBody>
      </p:sp>
      <p:sp>
        <p:nvSpPr>
          <p:cNvPr id="10" name="Rectangle 9"/>
          <p:cNvSpPr/>
          <p:nvPr userDrawn="1"/>
        </p:nvSpPr>
        <p:spPr>
          <a:xfrm>
            <a:off x="0" y="1600200"/>
            <a:ext cx="12192000" cy="3657600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67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6" y="5980176"/>
            <a:ext cx="1016000" cy="83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9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BOTTO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1867">
              <a:solidFill>
                <a:schemeClr val="tx1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solidFill>
                  <a:schemeClr val="tx1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bg1"/>
                </a:solidFill>
              </a:defRPr>
            </a:lvl1pPr>
          </a:lstStyle>
          <a:p>
            <a:r>
              <a:rPr lang="en-US"/>
              <a:t>page</a:t>
            </a:r>
          </a:p>
          <a:p>
            <a:r>
              <a:rPr lang="en-US"/>
              <a:t>0</a:t>
            </a:r>
            <a:fld id="{37D409AB-2201-4E18-8A34-C31753AD9B06}" type="slidenum">
              <a:rPr smtClean="0"/>
              <a:pPr/>
              <a:t>‹N°›</a:t>
            </a:fld>
            <a:endParaRPr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6" y="5980176"/>
            <a:ext cx="1016000" cy="83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5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">
    <p:bg>
      <p:bgPr>
        <a:gradFill>
          <a:gsLst>
            <a:gs pos="0">
              <a:srgbClr val="5349E1"/>
            </a:gs>
            <a:gs pos="65000">
              <a:srgbClr val="1104B1"/>
            </a:gs>
            <a:gs pos="100000">
              <a:srgbClr val="1A00B3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олилиния 30">
            <a:extLst>
              <a:ext uri="{FF2B5EF4-FFF2-40B4-BE49-F238E27FC236}">
                <a16:creationId xmlns:a16="http://schemas.microsoft.com/office/drawing/2014/main" id="{3989A31B-5B6A-5541-BA09-055FA41351B4}"/>
              </a:ext>
            </a:extLst>
          </p:cNvPr>
          <p:cNvSpPr/>
          <p:nvPr userDrawn="1"/>
        </p:nvSpPr>
        <p:spPr bwMode="auto">
          <a:xfrm rot="16200000">
            <a:off x="8069206" y="2760603"/>
            <a:ext cx="4122797" cy="4122797"/>
          </a:xfrm>
          <a:custGeom>
            <a:avLst/>
            <a:gdLst>
              <a:gd name="connsiteX0" fmla="*/ 0 w 5148816"/>
              <a:gd name="connsiteY0" fmla="*/ 0 h 5148816"/>
              <a:gd name="connsiteX1" fmla="*/ 5148816 w 5148816"/>
              <a:gd name="connsiteY1" fmla="*/ 5148816 h 5148816"/>
              <a:gd name="connsiteX2" fmla="*/ 0 w 5148816"/>
              <a:gd name="connsiteY2" fmla="*/ 5148816 h 5148816"/>
              <a:gd name="connsiteX3" fmla="*/ 0 w 5148816"/>
              <a:gd name="connsiteY3" fmla="*/ 0 h 514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8816" h="5148816">
                <a:moveTo>
                  <a:pt x="0" y="0"/>
                </a:moveTo>
                <a:lnTo>
                  <a:pt x="5148816" y="5148816"/>
                </a:lnTo>
                <a:lnTo>
                  <a:pt x="0" y="514881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2000">
                <a:srgbClr val="2203F4"/>
              </a:gs>
              <a:gs pos="91000">
                <a:srgbClr val="080D93">
                  <a:alpha val="0"/>
                </a:srgbClr>
              </a:gs>
            </a:gsLst>
            <a:lin ang="10800000" scaled="1"/>
            <a:tileRect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Полилиния 30">
            <a:extLst>
              <a:ext uri="{FF2B5EF4-FFF2-40B4-BE49-F238E27FC236}">
                <a16:creationId xmlns:a16="http://schemas.microsoft.com/office/drawing/2014/main" id="{13A031F1-7AC3-3C4E-BACE-6BC9C011650B}"/>
              </a:ext>
            </a:extLst>
          </p:cNvPr>
          <p:cNvSpPr/>
          <p:nvPr userDrawn="1"/>
        </p:nvSpPr>
        <p:spPr bwMode="auto">
          <a:xfrm>
            <a:off x="0" y="662570"/>
            <a:ext cx="6169152" cy="6169153"/>
          </a:xfrm>
          <a:custGeom>
            <a:avLst/>
            <a:gdLst>
              <a:gd name="connsiteX0" fmla="*/ 0 w 5148816"/>
              <a:gd name="connsiteY0" fmla="*/ 0 h 5148816"/>
              <a:gd name="connsiteX1" fmla="*/ 5148816 w 5148816"/>
              <a:gd name="connsiteY1" fmla="*/ 5148816 h 5148816"/>
              <a:gd name="connsiteX2" fmla="*/ 0 w 5148816"/>
              <a:gd name="connsiteY2" fmla="*/ 5148816 h 5148816"/>
              <a:gd name="connsiteX3" fmla="*/ 0 w 5148816"/>
              <a:gd name="connsiteY3" fmla="*/ 0 h 514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8816" h="5148816">
                <a:moveTo>
                  <a:pt x="0" y="0"/>
                </a:moveTo>
                <a:lnTo>
                  <a:pt x="5148816" y="5148816"/>
                </a:lnTo>
                <a:lnTo>
                  <a:pt x="0" y="514881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2000">
                <a:srgbClr val="3224D5"/>
              </a:gs>
              <a:gs pos="70000">
                <a:srgbClr val="2A20C0"/>
              </a:gs>
            </a:gsLst>
            <a:lin ang="10800000" scaled="1"/>
            <a:tileRect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Полилиния 41">
            <a:extLst>
              <a:ext uri="{FF2B5EF4-FFF2-40B4-BE49-F238E27FC236}">
                <a16:creationId xmlns:a16="http://schemas.microsoft.com/office/drawing/2014/main" id="{41B02709-C77B-A44B-934B-FBAF373CF274}"/>
              </a:ext>
            </a:extLst>
          </p:cNvPr>
          <p:cNvSpPr/>
          <p:nvPr userDrawn="1"/>
        </p:nvSpPr>
        <p:spPr bwMode="auto">
          <a:xfrm rot="2700000">
            <a:off x="183047" y="-941266"/>
            <a:ext cx="1739693" cy="2229963"/>
          </a:xfrm>
          <a:custGeom>
            <a:avLst/>
            <a:gdLst>
              <a:gd name="connsiteX0" fmla="*/ 1806640 w 1806640"/>
              <a:gd name="connsiteY0" fmla="*/ 0 h 2315775"/>
              <a:gd name="connsiteX1" fmla="*/ 1806640 w 1806640"/>
              <a:gd name="connsiteY1" fmla="*/ 2200603 h 2315775"/>
              <a:gd name="connsiteX2" fmla="*/ 1691468 w 1806640"/>
              <a:gd name="connsiteY2" fmla="*/ 2315775 h 2315775"/>
              <a:gd name="connsiteX3" fmla="*/ 509134 w 1806640"/>
              <a:gd name="connsiteY3" fmla="*/ 2315775 h 2315775"/>
              <a:gd name="connsiteX4" fmla="*/ 0 w 1806640"/>
              <a:gd name="connsiteY4" fmla="*/ 1806641 h 231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6640" h="2315775">
                <a:moveTo>
                  <a:pt x="1806640" y="0"/>
                </a:moveTo>
                <a:lnTo>
                  <a:pt x="1806640" y="2200603"/>
                </a:lnTo>
                <a:cubicBezTo>
                  <a:pt x="1806640" y="2264211"/>
                  <a:pt x="1755076" y="2315775"/>
                  <a:pt x="1691468" y="2315775"/>
                </a:cubicBezTo>
                <a:lnTo>
                  <a:pt x="509134" y="2315775"/>
                </a:lnTo>
                <a:lnTo>
                  <a:pt x="0" y="1806641"/>
                </a:lnTo>
                <a:close/>
              </a:path>
            </a:pathLst>
          </a:custGeom>
          <a:solidFill>
            <a:srgbClr val="7D66FF">
              <a:alpha val="74118"/>
            </a:srgb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446" name="Рисунок 445">
            <a:extLst>
              <a:ext uri="{FF2B5EF4-FFF2-40B4-BE49-F238E27FC236}">
                <a16:creationId xmlns:a16="http://schemas.microsoft.com/office/drawing/2014/main" id="{1F49A48F-1887-D340-B82A-7C6CF16200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23" y="5068036"/>
            <a:ext cx="973375" cy="175207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7E1D14A-79B4-FD4F-9A89-6F84BABAD7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0699"/>
          <a:stretch/>
        </p:blipFill>
        <p:spPr>
          <a:xfrm>
            <a:off x="1666490" y="0"/>
            <a:ext cx="1979093" cy="1196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49627F-C4E8-1E40-A3E1-26902FC8A173}"/>
              </a:ext>
            </a:extLst>
          </p:cNvPr>
          <p:cNvSpPr txBox="1"/>
          <p:nvPr userDrawn="1"/>
        </p:nvSpPr>
        <p:spPr>
          <a:xfrm>
            <a:off x="-338127" y="2418598"/>
            <a:ext cx="65" cy="40844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endParaRPr lang="ru-RU" sz="2654" err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20" name="Полилиния 30">
            <a:extLst>
              <a:ext uri="{FF2B5EF4-FFF2-40B4-BE49-F238E27FC236}">
                <a16:creationId xmlns:a16="http://schemas.microsoft.com/office/drawing/2014/main" id="{EEABE46C-60A4-534B-8133-53C1447A4EB3}"/>
              </a:ext>
            </a:extLst>
          </p:cNvPr>
          <p:cNvSpPr/>
          <p:nvPr userDrawn="1"/>
        </p:nvSpPr>
        <p:spPr bwMode="auto">
          <a:xfrm rot="16200000" flipH="1">
            <a:off x="5409693" y="101092"/>
            <a:ext cx="6883400" cy="6681216"/>
          </a:xfrm>
          <a:custGeom>
            <a:avLst/>
            <a:gdLst>
              <a:gd name="connsiteX0" fmla="*/ 0 w 5148816"/>
              <a:gd name="connsiteY0" fmla="*/ 0 h 5148816"/>
              <a:gd name="connsiteX1" fmla="*/ 5148816 w 5148816"/>
              <a:gd name="connsiteY1" fmla="*/ 5148816 h 5148816"/>
              <a:gd name="connsiteX2" fmla="*/ 0 w 5148816"/>
              <a:gd name="connsiteY2" fmla="*/ 5148816 h 5148816"/>
              <a:gd name="connsiteX3" fmla="*/ 0 w 5148816"/>
              <a:gd name="connsiteY3" fmla="*/ 0 h 514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8816" h="5148816">
                <a:moveTo>
                  <a:pt x="0" y="0"/>
                </a:moveTo>
                <a:lnTo>
                  <a:pt x="5148816" y="5148816"/>
                </a:lnTo>
                <a:lnTo>
                  <a:pt x="0" y="514881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000">
                <a:srgbClr val="0D018C"/>
              </a:gs>
              <a:gs pos="57000">
                <a:srgbClr val="1901C4">
                  <a:alpha val="24706"/>
                </a:srgbClr>
              </a:gs>
            </a:gsLst>
            <a:lin ang="18600000" scaled="0"/>
            <a:tileRect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3" name="Полилиния 442">
            <a:extLst>
              <a:ext uri="{FF2B5EF4-FFF2-40B4-BE49-F238E27FC236}">
                <a16:creationId xmlns:a16="http://schemas.microsoft.com/office/drawing/2014/main" id="{2CA36E1F-CEAC-DE47-850A-338CDDD648A0}"/>
              </a:ext>
            </a:extLst>
          </p:cNvPr>
          <p:cNvSpPr/>
          <p:nvPr userDrawn="1"/>
        </p:nvSpPr>
        <p:spPr bwMode="auto">
          <a:xfrm>
            <a:off x="11006001" y="4621062"/>
            <a:ext cx="1186004" cy="2236939"/>
          </a:xfrm>
          <a:custGeom>
            <a:avLst/>
            <a:gdLst>
              <a:gd name="connsiteX0" fmla="*/ 889503 w 889503"/>
              <a:gd name="connsiteY0" fmla="*/ 0 h 1677705"/>
              <a:gd name="connsiteX1" fmla="*/ 889503 w 889503"/>
              <a:gd name="connsiteY1" fmla="*/ 1677705 h 1677705"/>
              <a:gd name="connsiteX2" fmla="*/ 717957 w 889503"/>
              <a:gd name="connsiteY2" fmla="*/ 1677705 h 1677705"/>
              <a:gd name="connsiteX3" fmla="*/ 24836 w 889503"/>
              <a:gd name="connsiteY3" fmla="*/ 984584 h 1677705"/>
              <a:gd name="connsiteX4" fmla="*/ 24836 w 889503"/>
              <a:gd name="connsiteY4" fmla="*/ 864667 h 1677705"/>
              <a:gd name="connsiteX5" fmla="*/ 889503 w 889503"/>
              <a:gd name="connsiteY5" fmla="*/ 0 h 1677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9503" h="1677705">
                <a:moveTo>
                  <a:pt x="889503" y="0"/>
                </a:moveTo>
                <a:lnTo>
                  <a:pt x="889503" y="1677705"/>
                </a:lnTo>
                <a:lnTo>
                  <a:pt x="717957" y="1677705"/>
                </a:lnTo>
                <a:lnTo>
                  <a:pt x="24836" y="984584"/>
                </a:lnTo>
                <a:cubicBezTo>
                  <a:pt x="-8278" y="951470"/>
                  <a:pt x="-8278" y="897781"/>
                  <a:pt x="24836" y="864667"/>
                </a:cubicBezTo>
                <a:lnTo>
                  <a:pt x="889503" y="0"/>
                </a:lnTo>
                <a:close/>
              </a:path>
            </a:pathLst>
          </a:custGeom>
          <a:solidFill>
            <a:srgbClr val="7D66FF">
              <a:alpha val="74000"/>
            </a:srgb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52" name="Рисунок 451">
            <a:extLst>
              <a:ext uri="{FF2B5EF4-FFF2-40B4-BE49-F238E27FC236}">
                <a16:creationId xmlns:a16="http://schemas.microsoft.com/office/drawing/2014/main" id="{B78F6CA5-2BDE-0E41-A8B2-FDA372F53A3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73389" y="4033432"/>
            <a:ext cx="1338183" cy="1597454"/>
          </a:xfrm>
          <a:prstGeom prst="rect">
            <a:avLst/>
          </a:prstGeom>
        </p:spPr>
      </p:pic>
      <p:pic>
        <p:nvPicPr>
          <p:cNvPr id="454" name="Рисунок 453">
            <a:extLst>
              <a:ext uri="{FF2B5EF4-FFF2-40B4-BE49-F238E27FC236}">
                <a16:creationId xmlns:a16="http://schemas.microsoft.com/office/drawing/2014/main" id="{85C43811-9448-D24B-9997-020AC6C4D8E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75630" y="4858514"/>
            <a:ext cx="948641" cy="183071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64F4FEC-3E36-6C43-8FF9-C450482261D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9283434" y="600005"/>
            <a:ext cx="2295548" cy="853366"/>
          </a:xfrm>
          <a:prstGeom prst="rect">
            <a:avLst/>
          </a:prstGeom>
        </p:spPr>
      </p:pic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11641004-E6EB-BE4D-8AEC-79166ECB9C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3311" y="2875005"/>
            <a:ext cx="10860692" cy="11079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776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title style</a:t>
            </a:r>
          </a:p>
        </p:txBody>
      </p:sp>
      <p:pic>
        <p:nvPicPr>
          <p:cNvPr id="15" name="Рисунок 453">
            <a:extLst>
              <a:ext uri="{FF2B5EF4-FFF2-40B4-BE49-F238E27FC236}">
                <a16:creationId xmlns:a16="http://schemas.microsoft.com/office/drawing/2014/main" id="{49D8ECB4-3A2C-3F20-7E84-D1236EEF7F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r="19530"/>
          <a:stretch/>
        </p:blipFill>
        <p:spPr>
          <a:xfrm rot="16200000">
            <a:off x="1175816" y="-534877"/>
            <a:ext cx="762658" cy="183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265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2222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-SLIDE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52369620"/>
      </p:ext>
    </p:extLst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-SLIDE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71472801"/>
      </p:ext>
    </p:extLst>
  </p:cSld>
  <p:clrMapOvr>
    <a:masterClrMapping/>
  </p:clrMapOvr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-SLIDE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‹N°›</a:t>
            </a:fld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2182368" y="1853184"/>
            <a:ext cx="963168" cy="963168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9186672" y="3852672"/>
            <a:ext cx="963168" cy="963168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6" y="5980176"/>
            <a:ext cx="1016000" cy="83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627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_2 col_texts_imgs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3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2" y="251938"/>
            <a:ext cx="10303551" cy="451847"/>
          </a:xfrm>
          <a:prstGeom prst="rect">
            <a:avLst/>
          </a:prstGeom>
        </p:spPr>
        <p:txBody>
          <a:bodyPr/>
          <a:lstStyle>
            <a:lvl1pPr>
              <a:defRPr sz="2928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23907AD1-29EF-9549-8C8A-1A744E372F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3453" y="1415100"/>
            <a:ext cx="5263939" cy="83556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29" b="0">
                <a:solidFill>
                  <a:schemeClr val="tx2"/>
                </a:solidFill>
              </a:defRPr>
            </a:lvl1pPr>
            <a:lvl2pPr marL="304237" indent="0">
              <a:buNone/>
              <a:defRPr sz="1331" b="1"/>
            </a:lvl2pPr>
            <a:lvl3pPr marL="608473" indent="0">
              <a:buNone/>
              <a:defRPr sz="1198" b="1"/>
            </a:lvl3pPr>
            <a:lvl4pPr marL="912710" indent="0">
              <a:buNone/>
              <a:defRPr sz="1066" b="1"/>
            </a:lvl4pPr>
            <a:lvl5pPr marL="1216945" indent="0">
              <a:buNone/>
              <a:defRPr sz="1066" b="1"/>
            </a:lvl5pPr>
            <a:lvl6pPr marL="1521182" indent="0">
              <a:buNone/>
              <a:defRPr sz="1066" b="1"/>
            </a:lvl6pPr>
            <a:lvl7pPr marL="1825418" indent="0">
              <a:buNone/>
              <a:defRPr sz="1066" b="1"/>
            </a:lvl7pPr>
            <a:lvl8pPr marL="2129655" indent="0">
              <a:buNone/>
              <a:defRPr sz="1066" b="1"/>
            </a:lvl8pPr>
            <a:lvl9pPr marL="2433891" indent="0">
              <a:buNone/>
              <a:defRPr sz="1066" b="1"/>
            </a:lvl9pPr>
          </a:lstStyle>
          <a:p>
            <a:pPr lvl="0"/>
            <a:r>
              <a:rPr lang="en-US"/>
              <a:t>Delete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4B667DDE-1ABB-1445-A81D-E7B6E1187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3453" y="2260600"/>
            <a:ext cx="5263939" cy="391060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29">
                <a:solidFill>
                  <a:schemeClr val="tx1"/>
                </a:solidFill>
              </a:defRPr>
            </a:lvl1pPr>
            <a:lvl2pPr marL="233239" indent="-200797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29">
                <a:solidFill>
                  <a:schemeClr val="tx1"/>
                </a:solidFill>
              </a:defRPr>
            </a:lvl2pPr>
            <a:lvl3pPr marL="608815" indent="-170373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4">
                <a:solidFill>
                  <a:schemeClr val="tx1"/>
                </a:solidFill>
              </a:defRPr>
            </a:lvl3pPr>
            <a:lvl4pPr marL="932915" indent="-162661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597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8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AB4D6A7-1C3A-0F40-9842-F2CF5BE58A6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80824" y="1405169"/>
            <a:ext cx="5263939" cy="84550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29" b="0">
                <a:solidFill>
                  <a:schemeClr val="tx2"/>
                </a:solidFill>
              </a:defRPr>
            </a:lvl1pPr>
            <a:lvl2pPr marL="304237" indent="0">
              <a:buNone/>
              <a:defRPr sz="1331" b="1"/>
            </a:lvl2pPr>
            <a:lvl3pPr marL="608473" indent="0">
              <a:buNone/>
              <a:defRPr sz="1198" b="1"/>
            </a:lvl3pPr>
            <a:lvl4pPr marL="912710" indent="0">
              <a:buNone/>
              <a:defRPr sz="1066" b="1"/>
            </a:lvl4pPr>
            <a:lvl5pPr marL="1216945" indent="0">
              <a:buNone/>
              <a:defRPr sz="1066" b="1"/>
            </a:lvl5pPr>
            <a:lvl6pPr marL="1521182" indent="0">
              <a:buNone/>
              <a:defRPr sz="1066" b="1"/>
            </a:lvl6pPr>
            <a:lvl7pPr marL="1825418" indent="0">
              <a:buNone/>
              <a:defRPr sz="1066" b="1"/>
            </a:lvl7pPr>
            <a:lvl8pPr marL="2129655" indent="0">
              <a:buNone/>
              <a:defRPr sz="1066" b="1"/>
            </a:lvl8pPr>
            <a:lvl9pPr marL="2433891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EB02CC0C-B2AB-214B-9D70-B15F014545C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85461" y="2260600"/>
            <a:ext cx="5263939" cy="391060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29">
                <a:solidFill>
                  <a:schemeClr val="tx1"/>
                </a:solidFill>
              </a:defRPr>
            </a:lvl1pPr>
            <a:lvl2pPr marL="233239" indent="-200797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29">
                <a:solidFill>
                  <a:schemeClr val="tx1"/>
                </a:solidFill>
              </a:defRPr>
            </a:lvl2pPr>
            <a:lvl3pPr marL="608815" indent="-170373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4">
                <a:solidFill>
                  <a:schemeClr val="tx1"/>
                </a:solidFill>
              </a:defRPr>
            </a:lvl3pPr>
            <a:lvl4pPr marL="932915" indent="-162661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597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8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70" y="708026"/>
            <a:ext cx="10303551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095C3A-58B8-9B53-C59D-832CA4BE0933}"/>
              </a:ext>
            </a:extLst>
          </p:cNvPr>
          <p:cNvSpPr txBox="1"/>
          <p:nvPr userDrawn="1"/>
        </p:nvSpPr>
        <p:spPr>
          <a:xfrm>
            <a:off x="-866987" y="744377"/>
            <a:ext cx="0" cy="0"/>
          </a:xfrm>
          <a:prstGeom prst="rect">
            <a:avLst/>
          </a:prstGeom>
          <a:noFill/>
        </p:spPr>
        <p:txBody>
          <a:bodyPr wrap="none" lIns="121694" tIns="0" rIns="121694" bIns="0" rtlCol="0" anchor="t" anchorCtr="0">
            <a:noAutofit/>
          </a:bodyPr>
          <a:lstStyle/>
          <a:p>
            <a:pPr marL="182542" indent="-182542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sz="1864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24093B-FC82-543C-D20B-72AFC148DB5D}"/>
              </a:ext>
            </a:extLst>
          </p:cNvPr>
          <p:cNvSpPr txBox="1"/>
          <p:nvPr userDrawn="1"/>
        </p:nvSpPr>
        <p:spPr>
          <a:xfrm>
            <a:off x="508004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3A31E35-965F-4E42-B101-A23CB839ACE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9" y="6445628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587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-SLIDE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5181600" y="1395984"/>
            <a:ext cx="1828800" cy="1828800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/>
          <a:lstStyle>
            <a:lvl1pPr>
              <a:defRPr sz="1333"/>
            </a:lvl1pPr>
          </a:lstStyle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‹N°›</a:t>
            </a:fld>
            <a:endParaRPr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6" y="5980176"/>
            <a:ext cx="1016000" cy="83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73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-SLIDE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‹N°›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99744" y="2231136"/>
            <a:ext cx="2395728" cy="2395728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6" y="5980176"/>
            <a:ext cx="1016000" cy="83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-SLIDE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‹N°›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1600200"/>
            <a:ext cx="12192000" cy="36576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6" y="5980176"/>
            <a:ext cx="1016000" cy="83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6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-SLIDE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‹N°›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6096000" cy="36576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6" y="5980176"/>
            <a:ext cx="1016000" cy="83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1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-SLIDE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0" y="6048457"/>
            <a:ext cx="11557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1867" b="1" smtClean="0">
                <a:solidFill>
                  <a:schemeClr val="accent2"/>
                </a:solidFill>
              </a:defRPr>
            </a:lvl1pPr>
          </a:lstStyle>
          <a:p>
            <a:pPr algn="l"/>
            <a:r>
              <a:rPr lang="en-US"/>
              <a:t>page</a:t>
            </a:r>
          </a:p>
          <a:p>
            <a:pPr algn="l"/>
            <a:r>
              <a:rPr lang="en-US"/>
              <a:t>0</a:t>
            </a:r>
            <a:fld id="{37D409AB-2201-4E18-8A34-C31753AD9B06}" type="slidenum">
              <a:rPr smtClean="0"/>
              <a:pPr algn="l"/>
              <a:t>‹N°›</a:t>
            </a:fld>
            <a:endParaRPr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1600200"/>
            <a:ext cx="6096000" cy="36576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6" y="5980176"/>
            <a:ext cx="1016000" cy="83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75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IMG-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6" y="5980176"/>
            <a:ext cx="1016000" cy="83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17477"/>
      </p:ext>
    </p:extLst>
  </p:cSld>
  <p:clrMapOvr>
    <a:masterClrMapping/>
  </p:clrMapOvr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G-SLIDE OPT-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816" y="5971710"/>
            <a:ext cx="1016000" cy="836805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uk-UA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65913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7"/>
          <p:cNvSpPr>
            <a:spLocks noGrp="1"/>
          </p:cNvSpPr>
          <p:nvPr>
            <p:ph type="title" hasCustomPrompt="1"/>
          </p:nvPr>
        </p:nvSpPr>
        <p:spPr>
          <a:xfrm>
            <a:off x="6705600" y="380941"/>
            <a:ext cx="363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uk-UA" sz="30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83979225"/>
      </p:ext>
    </p:extLst>
  </p:cSld>
  <p:clrMapOvr>
    <a:masterClrMapping/>
  </p:clrMapOvr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">
    <p:bg>
      <p:bgPr>
        <a:gradFill>
          <a:gsLst>
            <a:gs pos="0">
              <a:srgbClr val="5349E1"/>
            </a:gs>
            <a:gs pos="65000">
              <a:srgbClr val="1104B1"/>
            </a:gs>
            <a:gs pos="100000">
              <a:srgbClr val="1A00B3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>
            <a:extLst>
              <a:ext uri="{FF2B5EF4-FFF2-40B4-BE49-F238E27FC236}">
                <a16:creationId xmlns:a16="http://schemas.microsoft.com/office/drawing/2014/main" id="{FFE64EAC-3406-CA3E-3261-0B400125C1DE}"/>
              </a:ext>
            </a:extLst>
          </p:cNvPr>
          <p:cNvSpPr/>
          <p:nvPr userDrawn="1"/>
        </p:nvSpPr>
        <p:spPr bwMode="auto">
          <a:xfrm rot="16200000" flipH="1">
            <a:off x="6456048" y="-945264"/>
            <a:ext cx="4790686" cy="6681217"/>
          </a:xfrm>
          <a:custGeom>
            <a:avLst/>
            <a:gdLst>
              <a:gd name="connsiteX0" fmla="*/ 0 w 3596342"/>
              <a:gd name="connsiteY0" fmla="*/ 0 h 5010913"/>
              <a:gd name="connsiteX1" fmla="*/ 0 w 3596342"/>
              <a:gd name="connsiteY1" fmla="*/ 5010913 h 5010913"/>
              <a:gd name="connsiteX2" fmla="*/ 2072907 w 3596342"/>
              <a:gd name="connsiteY2" fmla="*/ 5010913 h 5010913"/>
              <a:gd name="connsiteX3" fmla="*/ 3596342 w 3596342"/>
              <a:gd name="connsiteY3" fmla="*/ 3487478 h 5010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6342" h="5010913">
                <a:moveTo>
                  <a:pt x="0" y="0"/>
                </a:moveTo>
                <a:lnTo>
                  <a:pt x="0" y="5010913"/>
                </a:lnTo>
                <a:lnTo>
                  <a:pt x="2072907" y="5010913"/>
                </a:lnTo>
                <a:lnTo>
                  <a:pt x="3596342" y="3487478"/>
                </a:lnTo>
                <a:close/>
              </a:path>
            </a:pathLst>
          </a:custGeom>
          <a:gradFill flip="none" rotWithShape="1">
            <a:gsLst>
              <a:gs pos="2000">
                <a:srgbClr val="0D018C"/>
              </a:gs>
              <a:gs pos="57000">
                <a:srgbClr val="1901C4">
                  <a:alpha val="24706"/>
                </a:srgbClr>
              </a:gs>
            </a:gsLst>
            <a:lin ang="18600000" scaled="0"/>
            <a:tileRect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Полилиния 30">
            <a:extLst>
              <a:ext uri="{FF2B5EF4-FFF2-40B4-BE49-F238E27FC236}">
                <a16:creationId xmlns:a16="http://schemas.microsoft.com/office/drawing/2014/main" id="{3989A31B-5B6A-5541-BA09-055FA41351B4}"/>
              </a:ext>
            </a:extLst>
          </p:cNvPr>
          <p:cNvSpPr/>
          <p:nvPr userDrawn="1"/>
        </p:nvSpPr>
        <p:spPr bwMode="auto">
          <a:xfrm rot="16200000">
            <a:off x="8069206" y="2760603"/>
            <a:ext cx="4122797" cy="4122797"/>
          </a:xfrm>
          <a:custGeom>
            <a:avLst/>
            <a:gdLst>
              <a:gd name="connsiteX0" fmla="*/ 0 w 5148816"/>
              <a:gd name="connsiteY0" fmla="*/ 0 h 5148816"/>
              <a:gd name="connsiteX1" fmla="*/ 5148816 w 5148816"/>
              <a:gd name="connsiteY1" fmla="*/ 5148816 h 5148816"/>
              <a:gd name="connsiteX2" fmla="*/ 0 w 5148816"/>
              <a:gd name="connsiteY2" fmla="*/ 5148816 h 5148816"/>
              <a:gd name="connsiteX3" fmla="*/ 0 w 5148816"/>
              <a:gd name="connsiteY3" fmla="*/ 0 h 514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8816" h="5148816">
                <a:moveTo>
                  <a:pt x="0" y="0"/>
                </a:moveTo>
                <a:lnTo>
                  <a:pt x="5148816" y="5148816"/>
                </a:lnTo>
                <a:lnTo>
                  <a:pt x="0" y="514881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2000">
                <a:srgbClr val="2203F4"/>
              </a:gs>
              <a:gs pos="91000">
                <a:srgbClr val="080D93">
                  <a:alpha val="0"/>
                </a:srgbClr>
              </a:gs>
            </a:gsLst>
            <a:lin ang="10800000" scaled="1"/>
            <a:tileRect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Полилиния 30">
            <a:extLst>
              <a:ext uri="{FF2B5EF4-FFF2-40B4-BE49-F238E27FC236}">
                <a16:creationId xmlns:a16="http://schemas.microsoft.com/office/drawing/2014/main" id="{13A031F1-7AC3-3C4E-BACE-6BC9C011650B}"/>
              </a:ext>
            </a:extLst>
          </p:cNvPr>
          <p:cNvSpPr/>
          <p:nvPr userDrawn="1"/>
        </p:nvSpPr>
        <p:spPr bwMode="auto">
          <a:xfrm>
            <a:off x="0" y="662570"/>
            <a:ext cx="6169152" cy="6169153"/>
          </a:xfrm>
          <a:custGeom>
            <a:avLst/>
            <a:gdLst>
              <a:gd name="connsiteX0" fmla="*/ 0 w 5148816"/>
              <a:gd name="connsiteY0" fmla="*/ 0 h 5148816"/>
              <a:gd name="connsiteX1" fmla="*/ 5148816 w 5148816"/>
              <a:gd name="connsiteY1" fmla="*/ 5148816 h 5148816"/>
              <a:gd name="connsiteX2" fmla="*/ 0 w 5148816"/>
              <a:gd name="connsiteY2" fmla="*/ 5148816 h 5148816"/>
              <a:gd name="connsiteX3" fmla="*/ 0 w 5148816"/>
              <a:gd name="connsiteY3" fmla="*/ 0 h 514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8816" h="5148816">
                <a:moveTo>
                  <a:pt x="0" y="0"/>
                </a:moveTo>
                <a:lnTo>
                  <a:pt x="5148816" y="5148816"/>
                </a:lnTo>
                <a:lnTo>
                  <a:pt x="0" y="514881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2000">
                <a:srgbClr val="3224D5"/>
              </a:gs>
              <a:gs pos="70000">
                <a:srgbClr val="2A20C0"/>
              </a:gs>
            </a:gsLst>
            <a:lin ang="10800000" scaled="1"/>
            <a:tileRect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Полилиния 41">
            <a:extLst>
              <a:ext uri="{FF2B5EF4-FFF2-40B4-BE49-F238E27FC236}">
                <a16:creationId xmlns:a16="http://schemas.microsoft.com/office/drawing/2014/main" id="{41B02709-C77B-A44B-934B-FBAF373CF274}"/>
              </a:ext>
            </a:extLst>
          </p:cNvPr>
          <p:cNvSpPr/>
          <p:nvPr userDrawn="1"/>
        </p:nvSpPr>
        <p:spPr bwMode="auto">
          <a:xfrm rot="2700000">
            <a:off x="183047" y="-941266"/>
            <a:ext cx="1739693" cy="2229963"/>
          </a:xfrm>
          <a:custGeom>
            <a:avLst/>
            <a:gdLst>
              <a:gd name="connsiteX0" fmla="*/ 1806640 w 1806640"/>
              <a:gd name="connsiteY0" fmla="*/ 0 h 2315775"/>
              <a:gd name="connsiteX1" fmla="*/ 1806640 w 1806640"/>
              <a:gd name="connsiteY1" fmla="*/ 2200603 h 2315775"/>
              <a:gd name="connsiteX2" fmla="*/ 1691468 w 1806640"/>
              <a:gd name="connsiteY2" fmla="*/ 2315775 h 2315775"/>
              <a:gd name="connsiteX3" fmla="*/ 509134 w 1806640"/>
              <a:gd name="connsiteY3" fmla="*/ 2315775 h 2315775"/>
              <a:gd name="connsiteX4" fmla="*/ 0 w 1806640"/>
              <a:gd name="connsiteY4" fmla="*/ 1806641 h 231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6640" h="2315775">
                <a:moveTo>
                  <a:pt x="1806640" y="0"/>
                </a:moveTo>
                <a:lnTo>
                  <a:pt x="1806640" y="2200603"/>
                </a:lnTo>
                <a:cubicBezTo>
                  <a:pt x="1806640" y="2264211"/>
                  <a:pt x="1755076" y="2315775"/>
                  <a:pt x="1691468" y="2315775"/>
                </a:cubicBezTo>
                <a:lnTo>
                  <a:pt x="509134" y="2315775"/>
                </a:lnTo>
                <a:lnTo>
                  <a:pt x="0" y="1806641"/>
                </a:lnTo>
                <a:close/>
              </a:path>
            </a:pathLst>
          </a:custGeom>
          <a:solidFill>
            <a:srgbClr val="7D66FF">
              <a:alpha val="74118"/>
            </a:srgb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446" name="Рисунок 445">
            <a:extLst>
              <a:ext uri="{FF2B5EF4-FFF2-40B4-BE49-F238E27FC236}">
                <a16:creationId xmlns:a16="http://schemas.microsoft.com/office/drawing/2014/main" id="{1F49A48F-1887-D340-B82A-7C6CF16200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23" y="5068036"/>
            <a:ext cx="973375" cy="1752074"/>
          </a:xfrm>
          <a:prstGeom prst="rect">
            <a:avLst/>
          </a:prstGeom>
        </p:spPr>
      </p:pic>
      <p:sp>
        <p:nvSpPr>
          <p:cNvPr id="443" name="Полилиния 442">
            <a:extLst>
              <a:ext uri="{FF2B5EF4-FFF2-40B4-BE49-F238E27FC236}">
                <a16:creationId xmlns:a16="http://schemas.microsoft.com/office/drawing/2014/main" id="{2CA36E1F-CEAC-DE47-850A-338CDDD648A0}"/>
              </a:ext>
            </a:extLst>
          </p:cNvPr>
          <p:cNvSpPr/>
          <p:nvPr userDrawn="1"/>
        </p:nvSpPr>
        <p:spPr bwMode="auto">
          <a:xfrm>
            <a:off x="11006001" y="4621062"/>
            <a:ext cx="1186004" cy="2236939"/>
          </a:xfrm>
          <a:custGeom>
            <a:avLst/>
            <a:gdLst>
              <a:gd name="connsiteX0" fmla="*/ 889503 w 889503"/>
              <a:gd name="connsiteY0" fmla="*/ 0 h 1677705"/>
              <a:gd name="connsiteX1" fmla="*/ 889503 w 889503"/>
              <a:gd name="connsiteY1" fmla="*/ 1677705 h 1677705"/>
              <a:gd name="connsiteX2" fmla="*/ 717957 w 889503"/>
              <a:gd name="connsiteY2" fmla="*/ 1677705 h 1677705"/>
              <a:gd name="connsiteX3" fmla="*/ 24836 w 889503"/>
              <a:gd name="connsiteY3" fmla="*/ 984584 h 1677705"/>
              <a:gd name="connsiteX4" fmla="*/ 24836 w 889503"/>
              <a:gd name="connsiteY4" fmla="*/ 864667 h 1677705"/>
              <a:gd name="connsiteX5" fmla="*/ 889503 w 889503"/>
              <a:gd name="connsiteY5" fmla="*/ 0 h 1677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9503" h="1677705">
                <a:moveTo>
                  <a:pt x="889503" y="0"/>
                </a:moveTo>
                <a:lnTo>
                  <a:pt x="889503" y="1677705"/>
                </a:lnTo>
                <a:lnTo>
                  <a:pt x="717957" y="1677705"/>
                </a:lnTo>
                <a:lnTo>
                  <a:pt x="24836" y="984584"/>
                </a:lnTo>
                <a:cubicBezTo>
                  <a:pt x="-8278" y="951470"/>
                  <a:pt x="-8278" y="897781"/>
                  <a:pt x="24836" y="864667"/>
                </a:cubicBezTo>
                <a:lnTo>
                  <a:pt x="889503" y="0"/>
                </a:lnTo>
                <a:close/>
              </a:path>
            </a:pathLst>
          </a:custGeom>
          <a:solidFill>
            <a:srgbClr val="7D66FF">
              <a:alpha val="74000"/>
            </a:srgb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52" name="Рисунок 451">
            <a:extLst>
              <a:ext uri="{FF2B5EF4-FFF2-40B4-BE49-F238E27FC236}">
                <a16:creationId xmlns:a16="http://schemas.microsoft.com/office/drawing/2014/main" id="{B78F6CA5-2BDE-0E41-A8B2-FDA372F53A3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3389" y="4033432"/>
            <a:ext cx="1338183" cy="1597454"/>
          </a:xfrm>
          <a:prstGeom prst="rect">
            <a:avLst/>
          </a:prstGeom>
        </p:spPr>
      </p:pic>
      <p:pic>
        <p:nvPicPr>
          <p:cNvPr id="454" name="Рисунок 453">
            <a:extLst>
              <a:ext uri="{FF2B5EF4-FFF2-40B4-BE49-F238E27FC236}">
                <a16:creationId xmlns:a16="http://schemas.microsoft.com/office/drawing/2014/main" id="{85C43811-9448-D24B-9997-020AC6C4D8E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75630" y="4858514"/>
            <a:ext cx="948641" cy="1830710"/>
          </a:xfrm>
          <a:prstGeom prst="rect">
            <a:avLst/>
          </a:prstGeom>
        </p:spPr>
      </p:pic>
      <p:pic>
        <p:nvPicPr>
          <p:cNvPr id="19" name="Рисунок 10">
            <a:extLst>
              <a:ext uri="{FF2B5EF4-FFF2-40B4-BE49-F238E27FC236}">
                <a16:creationId xmlns:a16="http://schemas.microsoft.com/office/drawing/2014/main" id="{9C01BA6C-ECCF-FA42-4E34-764DC3BD0D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30699"/>
          <a:stretch/>
        </p:blipFill>
        <p:spPr>
          <a:xfrm>
            <a:off x="1654359" y="30299"/>
            <a:ext cx="1979093" cy="1196100"/>
          </a:xfrm>
          <a:prstGeom prst="rect">
            <a:avLst/>
          </a:prstGeom>
        </p:spPr>
      </p:pic>
      <p:pic>
        <p:nvPicPr>
          <p:cNvPr id="21" name="Рисунок 8">
            <a:extLst>
              <a:ext uri="{FF2B5EF4-FFF2-40B4-BE49-F238E27FC236}">
                <a16:creationId xmlns:a16="http://schemas.microsoft.com/office/drawing/2014/main" id="{A47C7B8A-B769-C98D-D042-AAFCEAE447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34609"/>
          <a:stretch/>
        </p:blipFill>
        <p:spPr>
          <a:xfrm>
            <a:off x="811179" y="-20131"/>
            <a:ext cx="1979093" cy="880325"/>
          </a:xfrm>
          <a:prstGeom prst="rect">
            <a:avLst/>
          </a:prstGeom>
        </p:spPr>
      </p:pic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30AE3B38-3DE9-3048-86FE-57FF1E3BF5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2875005"/>
            <a:ext cx="10860692" cy="11079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776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title style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E5CC90EC-187B-ED40-9092-A92AEDF3AD0B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9283434" y="600005"/>
            <a:ext cx="2295548" cy="85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20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Speakers photos ">
    <p:bg>
      <p:bgPr>
        <a:gradFill>
          <a:gsLst>
            <a:gs pos="0">
              <a:srgbClr val="5349E1"/>
            </a:gs>
            <a:gs pos="65000">
              <a:srgbClr val="1104B1"/>
            </a:gs>
            <a:gs pos="100000">
              <a:srgbClr val="1A00B3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8ECF8D3B-6E14-A034-E024-1DCC9B593A4F}"/>
              </a:ext>
            </a:extLst>
          </p:cNvPr>
          <p:cNvSpPr/>
          <p:nvPr userDrawn="1"/>
        </p:nvSpPr>
        <p:spPr bwMode="auto">
          <a:xfrm rot="16200000" flipH="1">
            <a:off x="6456048" y="-945264"/>
            <a:ext cx="4790686" cy="6681217"/>
          </a:xfrm>
          <a:custGeom>
            <a:avLst/>
            <a:gdLst>
              <a:gd name="connsiteX0" fmla="*/ 0 w 3596342"/>
              <a:gd name="connsiteY0" fmla="*/ 0 h 5010913"/>
              <a:gd name="connsiteX1" fmla="*/ 0 w 3596342"/>
              <a:gd name="connsiteY1" fmla="*/ 5010913 h 5010913"/>
              <a:gd name="connsiteX2" fmla="*/ 2072907 w 3596342"/>
              <a:gd name="connsiteY2" fmla="*/ 5010913 h 5010913"/>
              <a:gd name="connsiteX3" fmla="*/ 3596342 w 3596342"/>
              <a:gd name="connsiteY3" fmla="*/ 3487478 h 5010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6342" h="5010913">
                <a:moveTo>
                  <a:pt x="0" y="0"/>
                </a:moveTo>
                <a:lnTo>
                  <a:pt x="0" y="5010913"/>
                </a:lnTo>
                <a:lnTo>
                  <a:pt x="2072907" y="5010913"/>
                </a:lnTo>
                <a:lnTo>
                  <a:pt x="3596342" y="3487478"/>
                </a:lnTo>
                <a:close/>
              </a:path>
            </a:pathLst>
          </a:custGeom>
          <a:gradFill flip="none" rotWithShape="1">
            <a:gsLst>
              <a:gs pos="2000">
                <a:srgbClr val="0D018C"/>
              </a:gs>
              <a:gs pos="57000">
                <a:srgbClr val="1901C4">
                  <a:alpha val="24706"/>
                </a:srgbClr>
              </a:gs>
            </a:gsLst>
            <a:lin ang="18600000" scaled="0"/>
            <a:tileRect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Полилиния 30">
            <a:extLst>
              <a:ext uri="{FF2B5EF4-FFF2-40B4-BE49-F238E27FC236}">
                <a16:creationId xmlns:a16="http://schemas.microsoft.com/office/drawing/2014/main" id="{3989A31B-5B6A-5541-BA09-055FA41351B4}"/>
              </a:ext>
            </a:extLst>
          </p:cNvPr>
          <p:cNvSpPr/>
          <p:nvPr userDrawn="1"/>
        </p:nvSpPr>
        <p:spPr bwMode="auto">
          <a:xfrm rot="16200000">
            <a:off x="8069206" y="2760603"/>
            <a:ext cx="4122797" cy="4122797"/>
          </a:xfrm>
          <a:custGeom>
            <a:avLst/>
            <a:gdLst>
              <a:gd name="connsiteX0" fmla="*/ 0 w 5148816"/>
              <a:gd name="connsiteY0" fmla="*/ 0 h 5148816"/>
              <a:gd name="connsiteX1" fmla="*/ 5148816 w 5148816"/>
              <a:gd name="connsiteY1" fmla="*/ 5148816 h 5148816"/>
              <a:gd name="connsiteX2" fmla="*/ 0 w 5148816"/>
              <a:gd name="connsiteY2" fmla="*/ 5148816 h 5148816"/>
              <a:gd name="connsiteX3" fmla="*/ 0 w 5148816"/>
              <a:gd name="connsiteY3" fmla="*/ 0 h 514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8816" h="5148816">
                <a:moveTo>
                  <a:pt x="0" y="0"/>
                </a:moveTo>
                <a:lnTo>
                  <a:pt x="5148816" y="5148816"/>
                </a:lnTo>
                <a:lnTo>
                  <a:pt x="0" y="514881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2000">
                <a:srgbClr val="2203F4"/>
              </a:gs>
              <a:gs pos="91000">
                <a:srgbClr val="080D93">
                  <a:alpha val="0"/>
                </a:srgbClr>
              </a:gs>
            </a:gsLst>
            <a:lin ang="10800000" scaled="1"/>
            <a:tileRect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Полилиния 30">
            <a:extLst>
              <a:ext uri="{FF2B5EF4-FFF2-40B4-BE49-F238E27FC236}">
                <a16:creationId xmlns:a16="http://schemas.microsoft.com/office/drawing/2014/main" id="{13A031F1-7AC3-3C4E-BACE-6BC9C011650B}"/>
              </a:ext>
            </a:extLst>
          </p:cNvPr>
          <p:cNvSpPr/>
          <p:nvPr userDrawn="1"/>
        </p:nvSpPr>
        <p:spPr bwMode="auto">
          <a:xfrm>
            <a:off x="0" y="662570"/>
            <a:ext cx="6169152" cy="6169153"/>
          </a:xfrm>
          <a:custGeom>
            <a:avLst/>
            <a:gdLst>
              <a:gd name="connsiteX0" fmla="*/ 0 w 5148816"/>
              <a:gd name="connsiteY0" fmla="*/ 0 h 5148816"/>
              <a:gd name="connsiteX1" fmla="*/ 5148816 w 5148816"/>
              <a:gd name="connsiteY1" fmla="*/ 5148816 h 5148816"/>
              <a:gd name="connsiteX2" fmla="*/ 0 w 5148816"/>
              <a:gd name="connsiteY2" fmla="*/ 5148816 h 5148816"/>
              <a:gd name="connsiteX3" fmla="*/ 0 w 5148816"/>
              <a:gd name="connsiteY3" fmla="*/ 0 h 514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8816" h="5148816">
                <a:moveTo>
                  <a:pt x="0" y="0"/>
                </a:moveTo>
                <a:lnTo>
                  <a:pt x="5148816" y="5148816"/>
                </a:lnTo>
                <a:lnTo>
                  <a:pt x="0" y="514881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2000">
                <a:srgbClr val="3224D5"/>
              </a:gs>
              <a:gs pos="70000">
                <a:srgbClr val="2A20C0"/>
              </a:gs>
            </a:gsLst>
            <a:lin ang="10800000" scaled="1"/>
            <a:tileRect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Полилиния 41">
            <a:extLst>
              <a:ext uri="{FF2B5EF4-FFF2-40B4-BE49-F238E27FC236}">
                <a16:creationId xmlns:a16="http://schemas.microsoft.com/office/drawing/2014/main" id="{41B02709-C77B-A44B-934B-FBAF373CF274}"/>
              </a:ext>
            </a:extLst>
          </p:cNvPr>
          <p:cNvSpPr/>
          <p:nvPr userDrawn="1"/>
        </p:nvSpPr>
        <p:spPr bwMode="auto">
          <a:xfrm rot="2700000">
            <a:off x="183047" y="-941266"/>
            <a:ext cx="1739693" cy="2229963"/>
          </a:xfrm>
          <a:custGeom>
            <a:avLst/>
            <a:gdLst>
              <a:gd name="connsiteX0" fmla="*/ 1806640 w 1806640"/>
              <a:gd name="connsiteY0" fmla="*/ 0 h 2315775"/>
              <a:gd name="connsiteX1" fmla="*/ 1806640 w 1806640"/>
              <a:gd name="connsiteY1" fmla="*/ 2200603 h 2315775"/>
              <a:gd name="connsiteX2" fmla="*/ 1691468 w 1806640"/>
              <a:gd name="connsiteY2" fmla="*/ 2315775 h 2315775"/>
              <a:gd name="connsiteX3" fmla="*/ 509134 w 1806640"/>
              <a:gd name="connsiteY3" fmla="*/ 2315775 h 2315775"/>
              <a:gd name="connsiteX4" fmla="*/ 0 w 1806640"/>
              <a:gd name="connsiteY4" fmla="*/ 1806641 h 231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6640" h="2315775">
                <a:moveTo>
                  <a:pt x="1806640" y="0"/>
                </a:moveTo>
                <a:lnTo>
                  <a:pt x="1806640" y="2200603"/>
                </a:lnTo>
                <a:cubicBezTo>
                  <a:pt x="1806640" y="2264211"/>
                  <a:pt x="1755076" y="2315775"/>
                  <a:pt x="1691468" y="2315775"/>
                </a:cubicBezTo>
                <a:lnTo>
                  <a:pt x="509134" y="2315775"/>
                </a:lnTo>
                <a:lnTo>
                  <a:pt x="0" y="1806641"/>
                </a:lnTo>
                <a:close/>
              </a:path>
            </a:pathLst>
          </a:custGeom>
          <a:solidFill>
            <a:srgbClr val="7D66FF">
              <a:alpha val="74118"/>
            </a:srgb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ACDD46-5FD6-43CE-A42F-7F4643D734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8000" y="5319402"/>
            <a:ext cx="1056000" cy="1055999"/>
          </a:xfrm>
          <a:prstGeom prst="roundRect">
            <a:avLst>
              <a:gd name="adj" fmla="val 10109"/>
            </a:avLst>
          </a:prstGeom>
        </p:spPr>
        <p:txBody>
          <a:bodyPr anchor="ctr"/>
          <a:lstStyle>
            <a:lvl1pPr marL="0" indent="0">
              <a:buNone/>
              <a:defRPr sz="1592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BAA114B-817D-4139-97BE-4AA934DAB5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733524" y="5319401"/>
            <a:ext cx="3227984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2388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857A6C7-4617-40A4-978D-081D073C68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33524" y="5777189"/>
            <a:ext cx="3227984" cy="586694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592"/>
            </a:lvl1pPr>
          </a:lstStyle>
          <a:p>
            <a:r>
              <a:rPr lang="en-IN"/>
              <a:t>Job Title</a:t>
            </a:r>
          </a:p>
          <a:p>
            <a:r>
              <a:rPr lang="en-IN"/>
              <a:t>Email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79B7A579-3BFD-4025-8A79-F4D0240428C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736013" y="5319402"/>
            <a:ext cx="1056000" cy="1055999"/>
          </a:xfrm>
          <a:prstGeom prst="roundRect">
            <a:avLst>
              <a:gd name="adj" fmla="val 10109"/>
            </a:avLst>
          </a:prstGeom>
        </p:spPr>
        <p:txBody>
          <a:bodyPr tIns="0" rIns="0" bIns="0" anchor="ctr"/>
          <a:lstStyle>
            <a:lvl1pPr marL="0" indent="0">
              <a:buNone/>
              <a:defRPr sz="1592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E4A8CF2-1E21-4460-91C8-C403BE5BAA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75951" y="5319703"/>
            <a:ext cx="3227984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2388"/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ED69CD27-FD8D-4EEC-9E86-9E351CE5A7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80317" y="5788708"/>
            <a:ext cx="3227984" cy="586694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592"/>
            </a:lvl1pPr>
          </a:lstStyle>
          <a:p>
            <a:r>
              <a:rPr lang="en-IN"/>
              <a:t>Job Title</a:t>
            </a:r>
          </a:p>
          <a:p>
            <a:r>
              <a:rPr lang="en-IN"/>
              <a:t>Email</a:t>
            </a:r>
          </a:p>
        </p:txBody>
      </p:sp>
      <p:pic>
        <p:nvPicPr>
          <p:cNvPr id="446" name="Рисунок 445">
            <a:extLst>
              <a:ext uri="{FF2B5EF4-FFF2-40B4-BE49-F238E27FC236}">
                <a16:creationId xmlns:a16="http://schemas.microsoft.com/office/drawing/2014/main" id="{1F49A48F-1887-D340-B82A-7C6CF16200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23" y="5068036"/>
            <a:ext cx="973375" cy="175207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7E1D14A-79B4-FD4F-9A89-6F84BABAD7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30699"/>
          <a:stretch/>
        </p:blipFill>
        <p:spPr>
          <a:xfrm>
            <a:off x="1654359" y="30299"/>
            <a:ext cx="1979093" cy="11961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CCD2176-A2E3-0844-A4C5-1CB94F1759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4609"/>
          <a:stretch/>
        </p:blipFill>
        <p:spPr>
          <a:xfrm>
            <a:off x="811179" y="-20131"/>
            <a:ext cx="1979093" cy="880325"/>
          </a:xfrm>
          <a:prstGeom prst="rect">
            <a:avLst/>
          </a:prstGeom>
        </p:spPr>
      </p:pic>
      <p:sp>
        <p:nvSpPr>
          <p:cNvPr id="443" name="Полилиния 442">
            <a:extLst>
              <a:ext uri="{FF2B5EF4-FFF2-40B4-BE49-F238E27FC236}">
                <a16:creationId xmlns:a16="http://schemas.microsoft.com/office/drawing/2014/main" id="{2CA36E1F-CEAC-DE47-850A-338CDDD648A0}"/>
              </a:ext>
            </a:extLst>
          </p:cNvPr>
          <p:cNvSpPr/>
          <p:nvPr userDrawn="1"/>
        </p:nvSpPr>
        <p:spPr bwMode="auto">
          <a:xfrm>
            <a:off x="11006001" y="4621062"/>
            <a:ext cx="1186004" cy="2236939"/>
          </a:xfrm>
          <a:custGeom>
            <a:avLst/>
            <a:gdLst>
              <a:gd name="connsiteX0" fmla="*/ 889503 w 889503"/>
              <a:gd name="connsiteY0" fmla="*/ 0 h 1677705"/>
              <a:gd name="connsiteX1" fmla="*/ 889503 w 889503"/>
              <a:gd name="connsiteY1" fmla="*/ 1677705 h 1677705"/>
              <a:gd name="connsiteX2" fmla="*/ 717957 w 889503"/>
              <a:gd name="connsiteY2" fmla="*/ 1677705 h 1677705"/>
              <a:gd name="connsiteX3" fmla="*/ 24836 w 889503"/>
              <a:gd name="connsiteY3" fmla="*/ 984584 h 1677705"/>
              <a:gd name="connsiteX4" fmla="*/ 24836 w 889503"/>
              <a:gd name="connsiteY4" fmla="*/ 864667 h 1677705"/>
              <a:gd name="connsiteX5" fmla="*/ 889503 w 889503"/>
              <a:gd name="connsiteY5" fmla="*/ 0 h 1677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9503" h="1677705">
                <a:moveTo>
                  <a:pt x="889503" y="0"/>
                </a:moveTo>
                <a:lnTo>
                  <a:pt x="889503" y="1677705"/>
                </a:lnTo>
                <a:lnTo>
                  <a:pt x="717957" y="1677705"/>
                </a:lnTo>
                <a:lnTo>
                  <a:pt x="24836" y="984584"/>
                </a:lnTo>
                <a:cubicBezTo>
                  <a:pt x="-8278" y="951470"/>
                  <a:pt x="-8278" y="897781"/>
                  <a:pt x="24836" y="864667"/>
                </a:cubicBezTo>
                <a:lnTo>
                  <a:pt x="889503" y="0"/>
                </a:lnTo>
                <a:close/>
              </a:path>
            </a:pathLst>
          </a:custGeom>
          <a:solidFill>
            <a:srgbClr val="7D66FF">
              <a:alpha val="74000"/>
            </a:srgb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52" name="Рисунок 451">
            <a:extLst>
              <a:ext uri="{FF2B5EF4-FFF2-40B4-BE49-F238E27FC236}">
                <a16:creationId xmlns:a16="http://schemas.microsoft.com/office/drawing/2014/main" id="{B78F6CA5-2BDE-0E41-A8B2-FDA372F53A3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773389" y="4033432"/>
            <a:ext cx="1338183" cy="1597454"/>
          </a:xfrm>
          <a:prstGeom prst="rect">
            <a:avLst/>
          </a:prstGeom>
        </p:spPr>
      </p:pic>
      <p:pic>
        <p:nvPicPr>
          <p:cNvPr id="454" name="Рисунок 453">
            <a:extLst>
              <a:ext uri="{FF2B5EF4-FFF2-40B4-BE49-F238E27FC236}">
                <a16:creationId xmlns:a16="http://schemas.microsoft.com/office/drawing/2014/main" id="{85C43811-9448-D24B-9997-020AC6C4D8E7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75630" y="4858514"/>
            <a:ext cx="948641" cy="1830710"/>
          </a:xfrm>
          <a:prstGeom prst="rect">
            <a:avLst/>
          </a:prstGeom>
        </p:spPr>
      </p:pic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11641004-E6EB-BE4D-8AEC-79166ECB9C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2875005"/>
            <a:ext cx="10860692" cy="11079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776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title style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A243D68-A8BD-C741-87EA-50C5E3EBA228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9283434" y="600005"/>
            <a:ext cx="2295548" cy="85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4925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genda">
    <p:bg>
      <p:bgPr>
        <a:gradFill>
          <a:gsLst>
            <a:gs pos="1000">
              <a:schemeClr val="accent6"/>
            </a:gs>
            <a:gs pos="67000">
              <a:srgbClr val="1104B1"/>
            </a:gs>
            <a:gs pos="100000">
              <a:srgbClr val="1A00B3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D7F0B9-B701-45F0-9030-425E89BECE53}"/>
              </a:ext>
            </a:extLst>
          </p:cNvPr>
          <p:cNvSpPr/>
          <p:nvPr userDrawn="1"/>
        </p:nvSpPr>
        <p:spPr bwMode="auto">
          <a:xfrm>
            <a:off x="0" y="2"/>
            <a:ext cx="12192000" cy="6858000"/>
          </a:xfrm>
          <a:prstGeom prst="rect">
            <a:avLst/>
          </a:prstGeom>
          <a:gradFill>
            <a:gsLst>
              <a:gs pos="1000">
                <a:srgbClr val="5349E1"/>
              </a:gs>
              <a:gs pos="67000">
                <a:srgbClr val="1104B1"/>
              </a:gs>
              <a:gs pos="100000">
                <a:srgbClr val="1A00B3"/>
              </a:gs>
            </a:gsLst>
            <a:lin ang="30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Полилиния 20">
            <a:extLst>
              <a:ext uri="{FF2B5EF4-FFF2-40B4-BE49-F238E27FC236}">
                <a16:creationId xmlns:a16="http://schemas.microsoft.com/office/drawing/2014/main" id="{7BBF4153-C650-6546-8C99-5D59B5C8CEFB}"/>
              </a:ext>
            </a:extLst>
          </p:cNvPr>
          <p:cNvSpPr/>
          <p:nvPr userDrawn="1"/>
        </p:nvSpPr>
        <p:spPr bwMode="auto">
          <a:xfrm>
            <a:off x="8298637" y="3175002"/>
            <a:ext cx="3893363" cy="3683001"/>
          </a:xfrm>
          <a:custGeom>
            <a:avLst/>
            <a:gdLst>
              <a:gd name="connsiteX0" fmla="*/ 3702058 w 4742784"/>
              <a:gd name="connsiteY0" fmla="*/ 0 h 4486529"/>
              <a:gd name="connsiteX1" fmla="*/ 3774074 w 4742784"/>
              <a:gd name="connsiteY1" fmla="*/ 29830 h 4486529"/>
              <a:gd name="connsiteX2" fmla="*/ 4742784 w 4742784"/>
              <a:gd name="connsiteY2" fmla="*/ 998540 h 4486529"/>
              <a:gd name="connsiteX3" fmla="*/ 4742784 w 4742784"/>
              <a:gd name="connsiteY3" fmla="*/ 4486529 h 4486529"/>
              <a:gd name="connsiteX4" fmla="*/ 742284 w 4742784"/>
              <a:gd name="connsiteY4" fmla="*/ 4486529 h 4486529"/>
              <a:gd name="connsiteX5" fmla="*/ 29830 w 4742784"/>
              <a:gd name="connsiteY5" fmla="*/ 3774075 h 4486529"/>
              <a:gd name="connsiteX6" fmla="*/ 29830 w 4742784"/>
              <a:gd name="connsiteY6" fmla="*/ 3630043 h 4486529"/>
              <a:gd name="connsiteX7" fmla="*/ 3630042 w 4742784"/>
              <a:gd name="connsiteY7" fmla="*/ 29830 h 4486529"/>
              <a:gd name="connsiteX8" fmla="*/ 3702058 w 4742784"/>
              <a:gd name="connsiteY8" fmla="*/ 0 h 4486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42784" h="4486529">
                <a:moveTo>
                  <a:pt x="3702058" y="0"/>
                </a:moveTo>
                <a:cubicBezTo>
                  <a:pt x="3728123" y="1"/>
                  <a:pt x="3754187" y="9943"/>
                  <a:pt x="3774074" y="29830"/>
                </a:cubicBezTo>
                <a:lnTo>
                  <a:pt x="4742784" y="998540"/>
                </a:lnTo>
                <a:lnTo>
                  <a:pt x="4742784" y="4486529"/>
                </a:lnTo>
                <a:lnTo>
                  <a:pt x="742284" y="4486529"/>
                </a:lnTo>
                <a:lnTo>
                  <a:pt x="29830" y="3774075"/>
                </a:lnTo>
                <a:cubicBezTo>
                  <a:pt x="-9944" y="3734301"/>
                  <a:pt x="-9944" y="3669816"/>
                  <a:pt x="29830" y="3630043"/>
                </a:cubicBezTo>
                <a:lnTo>
                  <a:pt x="3630042" y="29830"/>
                </a:lnTo>
                <a:cubicBezTo>
                  <a:pt x="3649929" y="9943"/>
                  <a:pt x="3675993" y="0"/>
                  <a:pt x="3702058" y="0"/>
                </a:cubicBezTo>
                <a:close/>
              </a:path>
            </a:pathLst>
          </a:custGeom>
          <a:gradFill>
            <a:gsLst>
              <a:gs pos="1000">
                <a:srgbClr val="5349E1"/>
              </a:gs>
              <a:gs pos="67000">
                <a:srgbClr val="1104B1"/>
              </a:gs>
              <a:gs pos="100000">
                <a:srgbClr val="1A00B3"/>
              </a:gs>
            </a:gsLst>
            <a:lin ang="30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5F9CFB14-311D-49DA-8F4D-D64D37D40F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189" y="3048929"/>
            <a:ext cx="2724011" cy="73866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>
              <a:buNone/>
              <a:defRPr sz="4776"/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28" name="Text Placeholder 32">
            <a:extLst>
              <a:ext uri="{FF2B5EF4-FFF2-40B4-BE49-F238E27FC236}">
                <a16:creationId xmlns:a16="http://schemas.microsoft.com/office/drawing/2014/main" id="{F2E35F55-65B2-48A2-B36C-77F17F04BDC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09267" y="766616"/>
            <a:ext cx="800100" cy="2872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57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29" name="Text Placeholder 32">
            <a:extLst>
              <a:ext uri="{FF2B5EF4-FFF2-40B4-BE49-F238E27FC236}">
                <a16:creationId xmlns:a16="http://schemas.microsoft.com/office/drawing/2014/main" id="{4B2AAEC7-2D68-4C41-9508-6B0F0BCF56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09267" y="1327444"/>
            <a:ext cx="800100" cy="2872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57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30" name="Text Placeholder 32">
            <a:extLst>
              <a:ext uri="{FF2B5EF4-FFF2-40B4-BE49-F238E27FC236}">
                <a16:creationId xmlns:a16="http://schemas.microsoft.com/office/drawing/2014/main" id="{C29EAD45-0C34-46E7-A1F8-604BCC6D201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09267" y="1884881"/>
            <a:ext cx="800100" cy="2872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57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31" name="Text Placeholder 32">
            <a:extLst>
              <a:ext uri="{FF2B5EF4-FFF2-40B4-BE49-F238E27FC236}">
                <a16:creationId xmlns:a16="http://schemas.microsoft.com/office/drawing/2014/main" id="{7828C764-BA14-43D6-8E48-7AF9633C696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09267" y="2435039"/>
            <a:ext cx="800100" cy="2872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57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32" name="Text Placeholder 32">
            <a:extLst>
              <a:ext uri="{FF2B5EF4-FFF2-40B4-BE49-F238E27FC236}">
                <a16:creationId xmlns:a16="http://schemas.microsoft.com/office/drawing/2014/main" id="{495BC4A4-1C4E-4AD2-AFF5-B2163C5EE1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09267" y="2985689"/>
            <a:ext cx="800100" cy="2872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57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EF1BA245-FCA2-4B9D-8193-CB986C095E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09267" y="3538049"/>
            <a:ext cx="800100" cy="2872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57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A07EAA45-5A58-426B-A328-B21F7211640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9267" y="4094676"/>
            <a:ext cx="800100" cy="2872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57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E4F8E3F9-39AA-42F1-BB34-51249F183C3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9267" y="4651309"/>
            <a:ext cx="800100" cy="2872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57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36" name="Text Placeholder 32">
            <a:extLst>
              <a:ext uri="{FF2B5EF4-FFF2-40B4-BE49-F238E27FC236}">
                <a16:creationId xmlns:a16="http://schemas.microsoft.com/office/drawing/2014/main" id="{16EF40B5-8D8D-46E5-AD75-1E60532B32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09267" y="5207495"/>
            <a:ext cx="800100" cy="2872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57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CD575A34-E767-4CDA-A51D-B993BBB273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09267" y="5768324"/>
            <a:ext cx="800100" cy="28725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57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38" name="Text Placeholder 32">
            <a:extLst>
              <a:ext uri="{FF2B5EF4-FFF2-40B4-BE49-F238E27FC236}">
                <a16:creationId xmlns:a16="http://schemas.microsoft.com/office/drawing/2014/main" id="{06F69AC6-A31E-4571-A845-474FD79150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4889" y="766617"/>
            <a:ext cx="4705931" cy="29352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592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39" name="Text Placeholder 32">
            <a:extLst>
              <a:ext uri="{FF2B5EF4-FFF2-40B4-BE49-F238E27FC236}">
                <a16:creationId xmlns:a16="http://schemas.microsoft.com/office/drawing/2014/main" id="{23598CE8-2C0A-47AC-AD04-37F134AF1FF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964889" y="1327444"/>
            <a:ext cx="4705931" cy="29352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592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CB454671-A9A8-4DB3-9826-F9F78677675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4889" y="1884881"/>
            <a:ext cx="4705931" cy="287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592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41" name="Text Placeholder 32">
            <a:extLst>
              <a:ext uri="{FF2B5EF4-FFF2-40B4-BE49-F238E27FC236}">
                <a16:creationId xmlns:a16="http://schemas.microsoft.com/office/drawing/2014/main" id="{0362A13A-009D-4439-B62D-E7B810FB996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64889" y="2435041"/>
            <a:ext cx="4705931" cy="2974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592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42" name="Text Placeholder 32">
            <a:extLst>
              <a:ext uri="{FF2B5EF4-FFF2-40B4-BE49-F238E27FC236}">
                <a16:creationId xmlns:a16="http://schemas.microsoft.com/office/drawing/2014/main" id="{F4CD1838-17C1-4665-AEE6-20035A5C13E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4889" y="2996425"/>
            <a:ext cx="4705931" cy="29352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592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43" name="Text Placeholder 32">
            <a:extLst>
              <a:ext uri="{FF2B5EF4-FFF2-40B4-BE49-F238E27FC236}">
                <a16:creationId xmlns:a16="http://schemas.microsoft.com/office/drawing/2014/main" id="{F69835AF-6632-454E-93A5-A41F9067995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64889" y="3557254"/>
            <a:ext cx="4705931" cy="29352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592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44" name="Text Placeholder 32">
            <a:extLst>
              <a:ext uri="{FF2B5EF4-FFF2-40B4-BE49-F238E27FC236}">
                <a16:creationId xmlns:a16="http://schemas.microsoft.com/office/drawing/2014/main" id="{31F52428-7C90-4DCB-9599-29A129E5E3D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4889" y="4114691"/>
            <a:ext cx="4705931" cy="28725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592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45" name="Text Placeholder 32">
            <a:extLst>
              <a:ext uri="{FF2B5EF4-FFF2-40B4-BE49-F238E27FC236}">
                <a16:creationId xmlns:a16="http://schemas.microsoft.com/office/drawing/2014/main" id="{53224CE5-8551-4483-8A78-F56EA8B26D8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64889" y="4649500"/>
            <a:ext cx="4705931" cy="29747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592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46" name="Text Placeholder 32">
            <a:extLst>
              <a:ext uri="{FF2B5EF4-FFF2-40B4-BE49-F238E27FC236}">
                <a16:creationId xmlns:a16="http://schemas.microsoft.com/office/drawing/2014/main" id="{D0166DCC-0408-426E-8AF6-D07A29BCBE5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964889" y="5210885"/>
            <a:ext cx="4705931" cy="29352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592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sp>
        <p:nvSpPr>
          <p:cNvPr id="47" name="Text Placeholder 32">
            <a:extLst>
              <a:ext uri="{FF2B5EF4-FFF2-40B4-BE49-F238E27FC236}">
                <a16:creationId xmlns:a16="http://schemas.microsoft.com/office/drawing/2014/main" id="{E2FA582B-E11A-455E-8C82-B6ADF59EE75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64889" y="5771714"/>
            <a:ext cx="4705931" cy="29352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592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Time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F847DDDC-E923-9345-A06D-C1B23CBDE2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74401" y="6446114"/>
            <a:ext cx="814660" cy="30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582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_2 col_texts_imgs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3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2" y="251938"/>
            <a:ext cx="10303551" cy="451847"/>
          </a:xfrm>
          <a:prstGeom prst="rect">
            <a:avLst/>
          </a:prstGeom>
        </p:spPr>
        <p:txBody>
          <a:bodyPr/>
          <a:lstStyle>
            <a:lvl1pPr>
              <a:defRPr sz="2928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23907AD1-29EF-9549-8C8A-1A744E372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3453" y="1415100"/>
            <a:ext cx="5263939" cy="83556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29" b="0">
                <a:solidFill>
                  <a:schemeClr val="tx2"/>
                </a:solidFill>
              </a:defRPr>
            </a:lvl1pPr>
            <a:lvl2pPr marL="304237" indent="0">
              <a:buNone/>
              <a:defRPr sz="1331" b="1"/>
            </a:lvl2pPr>
            <a:lvl3pPr marL="608473" indent="0">
              <a:buNone/>
              <a:defRPr sz="1198" b="1"/>
            </a:lvl3pPr>
            <a:lvl4pPr marL="912710" indent="0">
              <a:buNone/>
              <a:defRPr sz="1066" b="1"/>
            </a:lvl4pPr>
            <a:lvl5pPr marL="1216945" indent="0">
              <a:buNone/>
              <a:defRPr sz="1066" b="1"/>
            </a:lvl5pPr>
            <a:lvl6pPr marL="1521182" indent="0">
              <a:buNone/>
              <a:defRPr sz="1066" b="1"/>
            </a:lvl6pPr>
            <a:lvl7pPr marL="1825418" indent="0">
              <a:buNone/>
              <a:defRPr sz="1066" b="1"/>
            </a:lvl7pPr>
            <a:lvl8pPr marL="2129655" indent="0">
              <a:buNone/>
              <a:defRPr sz="1066" b="1"/>
            </a:lvl8pPr>
            <a:lvl9pPr marL="2433891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AB4D6A7-1C3A-0F40-9842-F2CF5BE58A6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80824" y="1405169"/>
            <a:ext cx="5263939" cy="84550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129" b="0">
                <a:solidFill>
                  <a:schemeClr val="tx2"/>
                </a:solidFill>
              </a:defRPr>
            </a:lvl1pPr>
            <a:lvl2pPr marL="304237" indent="0">
              <a:buNone/>
              <a:defRPr sz="1331" b="1"/>
            </a:lvl2pPr>
            <a:lvl3pPr marL="608473" indent="0">
              <a:buNone/>
              <a:defRPr sz="1198" b="1"/>
            </a:lvl3pPr>
            <a:lvl4pPr marL="912710" indent="0">
              <a:buNone/>
              <a:defRPr sz="1066" b="1"/>
            </a:lvl4pPr>
            <a:lvl5pPr marL="1216945" indent="0">
              <a:buNone/>
              <a:defRPr sz="1066" b="1"/>
            </a:lvl5pPr>
            <a:lvl6pPr marL="1521182" indent="0">
              <a:buNone/>
              <a:defRPr sz="1066" b="1"/>
            </a:lvl6pPr>
            <a:lvl7pPr marL="1825418" indent="0">
              <a:buNone/>
              <a:defRPr sz="1066" b="1"/>
            </a:lvl7pPr>
            <a:lvl8pPr marL="2129655" indent="0">
              <a:buNone/>
              <a:defRPr sz="1066" b="1"/>
            </a:lvl8pPr>
            <a:lvl9pPr marL="2433891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70" y="708026"/>
            <a:ext cx="10303551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095C3A-58B8-9B53-C59D-832CA4BE0933}"/>
              </a:ext>
            </a:extLst>
          </p:cNvPr>
          <p:cNvSpPr txBox="1"/>
          <p:nvPr userDrawn="1"/>
        </p:nvSpPr>
        <p:spPr>
          <a:xfrm>
            <a:off x="-866987" y="744377"/>
            <a:ext cx="0" cy="0"/>
          </a:xfrm>
          <a:prstGeom prst="rect">
            <a:avLst/>
          </a:prstGeom>
          <a:noFill/>
        </p:spPr>
        <p:txBody>
          <a:bodyPr wrap="none" lIns="121694" tIns="0" rIns="121694" bIns="0" rtlCol="0" anchor="t" anchorCtr="0">
            <a:noAutofit/>
          </a:bodyPr>
          <a:lstStyle/>
          <a:p>
            <a:pPr marL="182542" indent="-182542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sz="1864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815EB3-AE04-DF6E-7183-6CF40AE57FF3}"/>
              </a:ext>
            </a:extLst>
          </p:cNvPr>
          <p:cNvSpPr txBox="1"/>
          <p:nvPr userDrawn="1"/>
        </p:nvSpPr>
        <p:spPr>
          <a:xfrm>
            <a:off x="508004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322E90-FFCC-A39F-370E-1B3115F734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69" y="2250050"/>
            <a:ext cx="5264151" cy="371554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129">
                <a:solidFill>
                  <a:schemeClr val="tx1"/>
                </a:solidFill>
              </a:defRPr>
            </a:lvl1pPr>
            <a:lvl2pPr marL="243389" indent="-243389">
              <a:lnSpc>
                <a:spcPct val="90000"/>
              </a:lnSpc>
              <a:buClr>
                <a:schemeClr val="accent4"/>
              </a:buClr>
              <a:buSzPct val="100000"/>
              <a:defRPr sz="2129">
                <a:solidFill>
                  <a:schemeClr val="tx1"/>
                </a:solidFill>
              </a:defRPr>
            </a:lvl2pPr>
            <a:lvl3pPr marL="486779" indent="-243389">
              <a:lnSpc>
                <a:spcPct val="90000"/>
              </a:lnSpc>
              <a:buClr>
                <a:schemeClr val="accent4"/>
              </a:buClr>
              <a:buSzPct val="100000"/>
              <a:defRPr sz="1864">
                <a:solidFill>
                  <a:schemeClr val="tx1"/>
                </a:solidFill>
              </a:defRPr>
            </a:lvl3pPr>
            <a:lvl4pPr marL="730167" indent="-243389">
              <a:lnSpc>
                <a:spcPct val="90000"/>
              </a:lnSpc>
              <a:buClr>
                <a:schemeClr val="accent4"/>
              </a:buClr>
              <a:buSzPct val="100000"/>
              <a:defRPr sz="1597">
                <a:solidFill>
                  <a:schemeClr val="tx1"/>
                </a:solidFill>
              </a:defRPr>
            </a:lvl4pPr>
            <a:lvl5pPr marL="973557" indent="-243389">
              <a:lnSpc>
                <a:spcPct val="90000"/>
              </a:lnSpc>
              <a:buClr>
                <a:schemeClr val="accent4"/>
              </a:buClr>
              <a:buSzPct val="100000"/>
              <a:defRPr sz="1597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A936315-7491-54F2-AC7D-4358FF8310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73587" y="2250050"/>
            <a:ext cx="5264151" cy="371554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129">
                <a:solidFill>
                  <a:schemeClr val="tx1"/>
                </a:solidFill>
              </a:defRPr>
            </a:lvl1pPr>
            <a:lvl2pPr marL="243389" indent="-243389">
              <a:lnSpc>
                <a:spcPct val="90000"/>
              </a:lnSpc>
              <a:buClr>
                <a:schemeClr val="accent4"/>
              </a:buClr>
              <a:buSzPct val="100000"/>
              <a:defRPr sz="2129">
                <a:solidFill>
                  <a:schemeClr val="tx1"/>
                </a:solidFill>
              </a:defRPr>
            </a:lvl2pPr>
            <a:lvl3pPr marL="486779" indent="-243389">
              <a:lnSpc>
                <a:spcPct val="90000"/>
              </a:lnSpc>
              <a:buClr>
                <a:schemeClr val="accent4"/>
              </a:buClr>
              <a:buSzPct val="100000"/>
              <a:defRPr sz="1864">
                <a:solidFill>
                  <a:schemeClr val="tx1"/>
                </a:solidFill>
              </a:defRPr>
            </a:lvl3pPr>
            <a:lvl4pPr marL="730167" indent="-243389">
              <a:lnSpc>
                <a:spcPct val="90000"/>
              </a:lnSpc>
              <a:buClr>
                <a:schemeClr val="accent4"/>
              </a:buClr>
              <a:buSzPct val="100000"/>
              <a:defRPr sz="1597">
                <a:solidFill>
                  <a:schemeClr val="tx1"/>
                </a:solidFill>
              </a:defRPr>
            </a:lvl4pPr>
            <a:lvl5pPr marL="973557" indent="-243389">
              <a:lnSpc>
                <a:spcPct val="90000"/>
              </a:lnSpc>
              <a:buClr>
                <a:schemeClr val="accent4"/>
              </a:buClr>
              <a:buSzPct val="100000"/>
              <a:defRPr sz="1597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3511252-B995-9C4B-8A3E-505D0F4E25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9" y="6445628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4368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2">
    <p:bg>
      <p:bgPr>
        <a:gradFill>
          <a:gsLst>
            <a:gs pos="1000">
              <a:srgbClr val="5349E1"/>
            </a:gs>
            <a:gs pos="67000">
              <a:srgbClr val="1104B1"/>
            </a:gs>
            <a:gs pos="100000">
              <a:srgbClr val="1A00B3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олилиния 30">
            <a:extLst>
              <a:ext uri="{FF2B5EF4-FFF2-40B4-BE49-F238E27FC236}">
                <a16:creationId xmlns:a16="http://schemas.microsoft.com/office/drawing/2014/main" id="{8CB9B16F-AB80-8C4D-9DBC-1ABBDF1A8DEA}"/>
              </a:ext>
            </a:extLst>
          </p:cNvPr>
          <p:cNvSpPr/>
          <p:nvPr userDrawn="1"/>
        </p:nvSpPr>
        <p:spPr bwMode="auto">
          <a:xfrm rot="10800000" flipH="1">
            <a:off x="9238" y="2"/>
            <a:ext cx="7255164" cy="6858000"/>
          </a:xfrm>
          <a:custGeom>
            <a:avLst/>
            <a:gdLst>
              <a:gd name="connsiteX0" fmla="*/ 0 w 5148816"/>
              <a:gd name="connsiteY0" fmla="*/ 0 h 5148816"/>
              <a:gd name="connsiteX1" fmla="*/ 5148816 w 5148816"/>
              <a:gd name="connsiteY1" fmla="*/ 5148816 h 5148816"/>
              <a:gd name="connsiteX2" fmla="*/ 0 w 5148816"/>
              <a:gd name="connsiteY2" fmla="*/ 5148816 h 5148816"/>
              <a:gd name="connsiteX3" fmla="*/ 0 w 5148816"/>
              <a:gd name="connsiteY3" fmla="*/ 0 h 514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8816" h="5148816">
                <a:moveTo>
                  <a:pt x="0" y="0"/>
                </a:moveTo>
                <a:lnTo>
                  <a:pt x="5148816" y="5148816"/>
                </a:lnTo>
                <a:lnTo>
                  <a:pt x="0" y="514881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0D018C"/>
              </a:gs>
              <a:gs pos="48000">
                <a:srgbClr val="1901C4">
                  <a:alpha val="0"/>
                </a:srgbClr>
              </a:gs>
            </a:gsLst>
            <a:lin ang="10140000" scaled="0"/>
            <a:tileRect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Рисунок 13">
            <a:extLst>
              <a:ext uri="{FF2B5EF4-FFF2-40B4-BE49-F238E27FC236}">
                <a16:creationId xmlns:a16="http://schemas.microsoft.com/office/drawing/2014/main" id="{4FD2B733-7066-46BD-AE0B-D8566A703A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842"/>
          <a:stretch/>
        </p:blipFill>
        <p:spPr>
          <a:xfrm>
            <a:off x="-17857" y="5154601"/>
            <a:ext cx="712101" cy="175207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AFB700C-1417-534B-8270-2CC55AC9F3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546"/>
          <a:stretch/>
        </p:blipFill>
        <p:spPr>
          <a:xfrm>
            <a:off x="11264141" y="228600"/>
            <a:ext cx="877059" cy="1830710"/>
          </a:xfrm>
          <a:prstGeom prst="rect">
            <a:avLst/>
          </a:prstGeom>
        </p:spPr>
      </p:pic>
      <p:sp>
        <p:nvSpPr>
          <p:cNvPr id="19" name="Полилиния 18">
            <a:extLst>
              <a:ext uri="{FF2B5EF4-FFF2-40B4-BE49-F238E27FC236}">
                <a16:creationId xmlns:a16="http://schemas.microsoft.com/office/drawing/2014/main" id="{172CC48A-1EB8-AA44-A661-8C099D5C32FF}"/>
              </a:ext>
            </a:extLst>
          </p:cNvPr>
          <p:cNvSpPr/>
          <p:nvPr userDrawn="1"/>
        </p:nvSpPr>
        <p:spPr bwMode="auto">
          <a:xfrm rot="18900000" flipH="1">
            <a:off x="9808976" y="-1061363"/>
            <a:ext cx="2044261" cy="2296544"/>
          </a:xfrm>
          <a:custGeom>
            <a:avLst/>
            <a:gdLst>
              <a:gd name="connsiteX0" fmla="*/ 0 w 1694137"/>
              <a:gd name="connsiteY0" fmla="*/ 1694137 h 1903212"/>
              <a:gd name="connsiteX1" fmla="*/ 1694137 w 1694137"/>
              <a:gd name="connsiteY1" fmla="*/ 0 h 1903212"/>
              <a:gd name="connsiteX2" fmla="*/ 1694137 w 1694137"/>
              <a:gd name="connsiteY2" fmla="*/ 1810064 h 1903212"/>
              <a:gd name="connsiteX3" fmla="*/ 1600989 w 1694137"/>
              <a:gd name="connsiteY3" fmla="*/ 1903212 h 1903212"/>
              <a:gd name="connsiteX4" fmla="*/ 209074 w 1694137"/>
              <a:gd name="connsiteY4" fmla="*/ 1903212 h 190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4137" h="1903212">
                <a:moveTo>
                  <a:pt x="0" y="1694137"/>
                </a:moveTo>
                <a:lnTo>
                  <a:pt x="1694137" y="0"/>
                </a:lnTo>
                <a:lnTo>
                  <a:pt x="1694137" y="1810064"/>
                </a:lnTo>
                <a:cubicBezTo>
                  <a:pt x="1694137" y="1861508"/>
                  <a:pt x="1652433" y="1903212"/>
                  <a:pt x="1600989" y="1903212"/>
                </a:cubicBezTo>
                <a:lnTo>
                  <a:pt x="209074" y="1903212"/>
                </a:lnTo>
                <a:close/>
              </a:path>
            </a:pathLst>
          </a:custGeom>
          <a:gradFill>
            <a:gsLst>
              <a:gs pos="100000">
                <a:srgbClr val="2203F4"/>
              </a:gs>
              <a:gs pos="10000">
                <a:srgbClr val="080B8D"/>
              </a:gs>
            </a:gsLst>
            <a:lin ang="18900000" scaled="1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8000" y="2663386"/>
            <a:ext cx="10617200" cy="109490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776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title style</a:t>
            </a:r>
          </a:p>
        </p:txBody>
      </p:sp>
      <p:sp>
        <p:nvSpPr>
          <p:cNvPr id="11" name="Полилиния 18">
            <a:extLst>
              <a:ext uri="{FF2B5EF4-FFF2-40B4-BE49-F238E27FC236}">
                <a16:creationId xmlns:a16="http://schemas.microsoft.com/office/drawing/2014/main" id="{CB697973-3F22-AF4F-A6A6-2334EBC46A14}"/>
              </a:ext>
            </a:extLst>
          </p:cNvPr>
          <p:cNvSpPr/>
          <p:nvPr userDrawn="1"/>
        </p:nvSpPr>
        <p:spPr bwMode="auto">
          <a:xfrm rot="8134800" flipH="1">
            <a:off x="452285" y="5732387"/>
            <a:ext cx="2294048" cy="2234146"/>
          </a:xfrm>
          <a:custGeom>
            <a:avLst/>
            <a:gdLst>
              <a:gd name="connsiteX0" fmla="*/ 0 w 1694137"/>
              <a:gd name="connsiteY0" fmla="*/ 1694137 h 1903212"/>
              <a:gd name="connsiteX1" fmla="*/ 1694137 w 1694137"/>
              <a:gd name="connsiteY1" fmla="*/ 0 h 1903212"/>
              <a:gd name="connsiteX2" fmla="*/ 1694137 w 1694137"/>
              <a:gd name="connsiteY2" fmla="*/ 1810064 h 1903212"/>
              <a:gd name="connsiteX3" fmla="*/ 1600989 w 1694137"/>
              <a:gd name="connsiteY3" fmla="*/ 1903212 h 1903212"/>
              <a:gd name="connsiteX4" fmla="*/ 209074 w 1694137"/>
              <a:gd name="connsiteY4" fmla="*/ 1903212 h 1903212"/>
              <a:gd name="connsiteX0" fmla="*/ 0 w 1736665"/>
              <a:gd name="connsiteY0" fmla="*/ 1391125 h 1600200"/>
              <a:gd name="connsiteX1" fmla="*/ 1736665 w 1736665"/>
              <a:gd name="connsiteY1" fmla="*/ 0 h 1600200"/>
              <a:gd name="connsiteX2" fmla="*/ 1694137 w 1736665"/>
              <a:gd name="connsiteY2" fmla="*/ 1507052 h 1600200"/>
              <a:gd name="connsiteX3" fmla="*/ 1600989 w 1736665"/>
              <a:gd name="connsiteY3" fmla="*/ 1600200 h 1600200"/>
              <a:gd name="connsiteX4" fmla="*/ 209074 w 1736665"/>
              <a:gd name="connsiteY4" fmla="*/ 1600200 h 1600200"/>
              <a:gd name="connsiteX5" fmla="*/ 0 w 1736665"/>
              <a:gd name="connsiteY5" fmla="*/ 1391125 h 1600200"/>
              <a:gd name="connsiteX0" fmla="*/ 0 w 1642054"/>
              <a:gd name="connsiteY0" fmla="*/ 1462547 h 1600200"/>
              <a:gd name="connsiteX1" fmla="*/ 1642054 w 1642054"/>
              <a:gd name="connsiteY1" fmla="*/ 0 h 1600200"/>
              <a:gd name="connsiteX2" fmla="*/ 1599526 w 1642054"/>
              <a:gd name="connsiteY2" fmla="*/ 1507052 h 1600200"/>
              <a:gd name="connsiteX3" fmla="*/ 1506378 w 1642054"/>
              <a:gd name="connsiteY3" fmla="*/ 1600200 h 1600200"/>
              <a:gd name="connsiteX4" fmla="*/ 114463 w 1642054"/>
              <a:gd name="connsiteY4" fmla="*/ 1600200 h 1600200"/>
              <a:gd name="connsiteX5" fmla="*/ 0 w 1642054"/>
              <a:gd name="connsiteY5" fmla="*/ 1462547 h 1600200"/>
              <a:gd name="connsiteX0" fmla="*/ 0 w 1580684"/>
              <a:gd name="connsiteY0" fmla="*/ 1541922 h 1600200"/>
              <a:gd name="connsiteX1" fmla="*/ 1580684 w 1580684"/>
              <a:gd name="connsiteY1" fmla="*/ 0 h 1600200"/>
              <a:gd name="connsiteX2" fmla="*/ 1538156 w 1580684"/>
              <a:gd name="connsiteY2" fmla="*/ 1507052 h 1600200"/>
              <a:gd name="connsiteX3" fmla="*/ 1445008 w 1580684"/>
              <a:gd name="connsiteY3" fmla="*/ 1600200 h 1600200"/>
              <a:gd name="connsiteX4" fmla="*/ 53093 w 1580684"/>
              <a:gd name="connsiteY4" fmla="*/ 1600200 h 1600200"/>
              <a:gd name="connsiteX5" fmla="*/ 0 w 1580684"/>
              <a:gd name="connsiteY5" fmla="*/ 1541922 h 1600200"/>
              <a:gd name="connsiteX0" fmla="*/ 0 w 1631355"/>
              <a:gd name="connsiteY0" fmla="*/ 1591578 h 1649856"/>
              <a:gd name="connsiteX1" fmla="*/ 1631355 w 1631355"/>
              <a:gd name="connsiteY1" fmla="*/ 0 h 1649856"/>
              <a:gd name="connsiteX2" fmla="*/ 1538156 w 1631355"/>
              <a:gd name="connsiteY2" fmla="*/ 1556708 h 1649856"/>
              <a:gd name="connsiteX3" fmla="*/ 1445008 w 1631355"/>
              <a:gd name="connsiteY3" fmla="*/ 1649856 h 1649856"/>
              <a:gd name="connsiteX4" fmla="*/ 53093 w 1631355"/>
              <a:gd name="connsiteY4" fmla="*/ 1649856 h 1649856"/>
              <a:gd name="connsiteX5" fmla="*/ 0 w 1631355"/>
              <a:gd name="connsiteY5" fmla="*/ 1591578 h 1649856"/>
              <a:gd name="connsiteX0" fmla="*/ 61959 w 1693314"/>
              <a:gd name="connsiteY0" fmla="*/ 1591578 h 1672864"/>
              <a:gd name="connsiteX1" fmla="*/ 1693314 w 1693314"/>
              <a:gd name="connsiteY1" fmla="*/ 0 h 1672864"/>
              <a:gd name="connsiteX2" fmla="*/ 1600115 w 1693314"/>
              <a:gd name="connsiteY2" fmla="*/ 1556708 h 1672864"/>
              <a:gd name="connsiteX3" fmla="*/ 1506967 w 1693314"/>
              <a:gd name="connsiteY3" fmla="*/ 1649856 h 1672864"/>
              <a:gd name="connsiteX4" fmla="*/ 0 w 1693314"/>
              <a:gd name="connsiteY4" fmla="*/ 1672864 h 1672864"/>
              <a:gd name="connsiteX5" fmla="*/ 61959 w 1693314"/>
              <a:gd name="connsiteY5" fmla="*/ 1591578 h 1672864"/>
              <a:gd name="connsiteX0" fmla="*/ 107308 w 1738663"/>
              <a:gd name="connsiteY0" fmla="*/ 1591578 h 1675427"/>
              <a:gd name="connsiteX1" fmla="*/ 1738663 w 1738663"/>
              <a:gd name="connsiteY1" fmla="*/ 0 h 1675427"/>
              <a:gd name="connsiteX2" fmla="*/ 1645464 w 1738663"/>
              <a:gd name="connsiteY2" fmla="*/ 1556708 h 1675427"/>
              <a:gd name="connsiteX3" fmla="*/ 1552316 w 1738663"/>
              <a:gd name="connsiteY3" fmla="*/ 1649856 h 1675427"/>
              <a:gd name="connsiteX4" fmla="*/ 0 w 1738663"/>
              <a:gd name="connsiteY4" fmla="*/ 1675427 h 1675427"/>
              <a:gd name="connsiteX5" fmla="*/ 107308 w 1738663"/>
              <a:gd name="connsiteY5" fmla="*/ 1591578 h 1675427"/>
              <a:gd name="connsiteX0" fmla="*/ 89181 w 1720536"/>
              <a:gd name="connsiteY0" fmla="*/ 1591578 h 1675610"/>
              <a:gd name="connsiteX1" fmla="*/ 1720536 w 1720536"/>
              <a:gd name="connsiteY1" fmla="*/ 0 h 1675610"/>
              <a:gd name="connsiteX2" fmla="*/ 1627337 w 1720536"/>
              <a:gd name="connsiteY2" fmla="*/ 1556708 h 1675610"/>
              <a:gd name="connsiteX3" fmla="*/ 1534189 w 1720536"/>
              <a:gd name="connsiteY3" fmla="*/ 1649856 h 1675610"/>
              <a:gd name="connsiteX4" fmla="*/ 0 w 1720536"/>
              <a:gd name="connsiteY4" fmla="*/ 1675610 h 1675610"/>
              <a:gd name="connsiteX5" fmla="*/ 89181 w 1720536"/>
              <a:gd name="connsiteY5" fmla="*/ 1591578 h 1675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536" h="1675610">
                <a:moveTo>
                  <a:pt x="89181" y="1591578"/>
                </a:moveTo>
                <a:lnTo>
                  <a:pt x="1720536" y="0"/>
                </a:lnTo>
                <a:cubicBezTo>
                  <a:pt x="1720536" y="603355"/>
                  <a:pt x="1627337" y="953353"/>
                  <a:pt x="1627337" y="1556708"/>
                </a:cubicBezTo>
                <a:cubicBezTo>
                  <a:pt x="1627337" y="1608152"/>
                  <a:pt x="1585633" y="1649856"/>
                  <a:pt x="1534189" y="1649856"/>
                </a:cubicBezTo>
                <a:lnTo>
                  <a:pt x="0" y="1675610"/>
                </a:lnTo>
                <a:lnTo>
                  <a:pt x="89181" y="1591578"/>
                </a:lnTo>
                <a:close/>
              </a:path>
            </a:pathLst>
          </a:custGeom>
          <a:gradFill>
            <a:gsLst>
              <a:gs pos="100000">
                <a:srgbClr val="2203F4"/>
              </a:gs>
              <a:gs pos="10000">
                <a:srgbClr val="060A83"/>
              </a:gs>
            </a:gsLst>
            <a:lin ang="180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291130E-39DA-B04B-BC34-D0BE838CB2C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74401" y="6446114"/>
            <a:ext cx="814660" cy="30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740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feature slide with legals">
    <p:bg>
      <p:bgPr>
        <a:gradFill>
          <a:gsLst>
            <a:gs pos="1000">
              <a:srgbClr val="5349E1"/>
            </a:gs>
            <a:gs pos="67000">
              <a:srgbClr val="1104B1"/>
            </a:gs>
            <a:gs pos="100000">
              <a:srgbClr val="1A00B3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олилиния 30">
            <a:extLst>
              <a:ext uri="{FF2B5EF4-FFF2-40B4-BE49-F238E27FC236}">
                <a16:creationId xmlns:a16="http://schemas.microsoft.com/office/drawing/2014/main" id="{8CB9B16F-AB80-8C4D-9DBC-1ABBDF1A8DEA}"/>
              </a:ext>
            </a:extLst>
          </p:cNvPr>
          <p:cNvSpPr/>
          <p:nvPr userDrawn="1"/>
        </p:nvSpPr>
        <p:spPr bwMode="auto">
          <a:xfrm rot="10800000" flipH="1">
            <a:off x="2" y="17698"/>
            <a:ext cx="7255164" cy="6858000"/>
          </a:xfrm>
          <a:custGeom>
            <a:avLst/>
            <a:gdLst>
              <a:gd name="connsiteX0" fmla="*/ 0 w 5148816"/>
              <a:gd name="connsiteY0" fmla="*/ 0 h 5148816"/>
              <a:gd name="connsiteX1" fmla="*/ 5148816 w 5148816"/>
              <a:gd name="connsiteY1" fmla="*/ 5148816 h 5148816"/>
              <a:gd name="connsiteX2" fmla="*/ 0 w 5148816"/>
              <a:gd name="connsiteY2" fmla="*/ 5148816 h 5148816"/>
              <a:gd name="connsiteX3" fmla="*/ 0 w 5148816"/>
              <a:gd name="connsiteY3" fmla="*/ 0 h 514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8816" h="5148816">
                <a:moveTo>
                  <a:pt x="0" y="0"/>
                </a:moveTo>
                <a:lnTo>
                  <a:pt x="5148816" y="5148816"/>
                </a:lnTo>
                <a:lnTo>
                  <a:pt x="0" y="514881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0D018C"/>
              </a:gs>
              <a:gs pos="48000">
                <a:srgbClr val="1901C4">
                  <a:alpha val="0"/>
                </a:srgbClr>
              </a:gs>
            </a:gsLst>
            <a:lin ang="10140000" scaled="0"/>
            <a:tileRect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Рисунок 13">
            <a:extLst>
              <a:ext uri="{FF2B5EF4-FFF2-40B4-BE49-F238E27FC236}">
                <a16:creationId xmlns:a16="http://schemas.microsoft.com/office/drawing/2014/main" id="{4FD2B733-7066-46BD-AE0B-D8566A703A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842"/>
          <a:stretch/>
        </p:blipFill>
        <p:spPr>
          <a:xfrm>
            <a:off x="-1" y="5131327"/>
            <a:ext cx="712101" cy="175207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AFB700C-1417-534B-8270-2CC55AC9F3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546"/>
          <a:stretch/>
        </p:blipFill>
        <p:spPr>
          <a:xfrm>
            <a:off x="11314941" y="180807"/>
            <a:ext cx="877059" cy="1830710"/>
          </a:xfrm>
          <a:prstGeom prst="rect">
            <a:avLst/>
          </a:prstGeom>
        </p:spPr>
      </p:pic>
      <p:sp>
        <p:nvSpPr>
          <p:cNvPr id="19" name="Полилиния 18">
            <a:extLst>
              <a:ext uri="{FF2B5EF4-FFF2-40B4-BE49-F238E27FC236}">
                <a16:creationId xmlns:a16="http://schemas.microsoft.com/office/drawing/2014/main" id="{172CC48A-1EB8-AA44-A661-8C099D5C32FF}"/>
              </a:ext>
            </a:extLst>
          </p:cNvPr>
          <p:cNvSpPr/>
          <p:nvPr userDrawn="1"/>
        </p:nvSpPr>
        <p:spPr bwMode="auto">
          <a:xfrm rot="18900000" flipH="1">
            <a:off x="9808976" y="-1061363"/>
            <a:ext cx="2044261" cy="2296544"/>
          </a:xfrm>
          <a:custGeom>
            <a:avLst/>
            <a:gdLst>
              <a:gd name="connsiteX0" fmla="*/ 0 w 1694137"/>
              <a:gd name="connsiteY0" fmla="*/ 1694137 h 1903212"/>
              <a:gd name="connsiteX1" fmla="*/ 1694137 w 1694137"/>
              <a:gd name="connsiteY1" fmla="*/ 0 h 1903212"/>
              <a:gd name="connsiteX2" fmla="*/ 1694137 w 1694137"/>
              <a:gd name="connsiteY2" fmla="*/ 1810064 h 1903212"/>
              <a:gd name="connsiteX3" fmla="*/ 1600989 w 1694137"/>
              <a:gd name="connsiteY3" fmla="*/ 1903212 h 1903212"/>
              <a:gd name="connsiteX4" fmla="*/ 209074 w 1694137"/>
              <a:gd name="connsiteY4" fmla="*/ 1903212 h 190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4137" h="1903212">
                <a:moveTo>
                  <a:pt x="0" y="1694137"/>
                </a:moveTo>
                <a:lnTo>
                  <a:pt x="1694137" y="0"/>
                </a:lnTo>
                <a:lnTo>
                  <a:pt x="1694137" y="1810064"/>
                </a:lnTo>
                <a:cubicBezTo>
                  <a:pt x="1694137" y="1861508"/>
                  <a:pt x="1652433" y="1903212"/>
                  <a:pt x="1600989" y="1903212"/>
                </a:cubicBezTo>
                <a:lnTo>
                  <a:pt x="209074" y="1903212"/>
                </a:lnTo>
                <a:close/>
              </a:path>
            </a:pathLst>
          </a:custGeom>
          <a:gradFill>
            <a:gsLst>
              <a:gs pos="100000">
                <a:srgbClr val="2203F4"/>
              </a:gs>
              <a:gs pos="10000">
                <a:srgbClr val="080B8D"/>
              </a:gs>
            </a:gsLst>
            <a:lin ang="18900000" scaled="1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11" name="Полилиния 18">
            <a:extLst>
              <a:ext uri="{FF2B5EF4-FFF2-40B4-BE49-F238E27FC236}">
                <a16:creationId xmlns:a16="http://schemas.microsoft.com/office/drawing/2014/main" id="{CB697973-3F22-AF4F-A6A6-2334EBC46A14}"/>
              </a:ext>
            </a:extLst>
          </p:cNvPr>
          <p:cNvSpPr/>
          <p:nvPr userDrawn="1"/>
        </p:nvSpPr>
        <p:spPr bwMode="auto">
          <a:xfrm rot="8134800" flipH="1">
            <a:off x="452285" y="5732387"/>
            <a:ext cx="2294048" cy="2234146"/>
          </a:xfrm>
          <a:custGeom>
            <a:avLst/>
            <a:gdLst>
              <a:gd name="connsiteX0" fmla="*/ 0 w 1694137"/>
              <a:gd name="connsiteY0" fmla="*/ 1694137 h 1903212"/>
              <a:gd name="connsiteX1" fmla="*/ 1694137 w 1694137"/>
              <a:gd name="connsiteY1" fmla="*/ 0 h 1903212"/>
              <a:gd name="connsiteX2" fmla="*/ 1694137 w 1694137"/>
              <a:gd name="connsiteY2" fmla="*/ 1810064 h 1903212"/>
              <a:gd name="connsiteX3" fmla="*/ 1600989 w 1694137"/>
              <a:gd name="connsiteY3" fmla="*/ 1903212 h 1903212"/>
              <a:gd name="connsiteX4" fmla="*/ 209074 w 1694137"/>
              <a:gd name="connsiteY4" fmla="*/ 1903212 h 1903212"/>
              <a:gd name="connsiteX0" fmla="*/ 0 w 1736665"/>
              <a:gd name="connsiteY0" fmla="*/ 1391125 h 1600200"/>
              <a:gd name="connsiteX1" fmla="*/ 1736665 w 1736665"/>
              <a:gd name="connsiteY1" fmla="*/ 0 h 1600200"/>
              <a:gd name="connsiteX2" fmla="*/ 1694137 w 1736665"/>
              <a:gd name="connsiteY2" fmla="*/ 1507052 h 1600200"/>
              <a:gd name="connsiteX3" fmla="*/ 1600989 w 1736665"/>
              <a:gd name="connsiteY3" fmla="*/ 1600200 h 1600200"/>
              <a:gd name="connsiteX4" fmla="*/ 209074 w 1736665"/>
              <a:gd name="connsiteY4" fmla="*/ 1600200 h 1600200"/>
              <a:gd name="connsiteX5" fmla="*/ 0 w 1736665"/>
              <a:gd name="connsiteY5" fmla="*/ 1391125 h 1600200"/>
              <a:gd name="connsiteX0" fmla="*/ 0 w 1642054"/>
              <a:gd name="connsiteY0" fmla="*/ 1462547 h 1600200"/>
              <a:gd name="connsiteX1" fmla="*/ 1642054 w 1642054"/>
              <a:gd name="connsiteY1" fmla="*/ 0 h 1600200"/>
              <a:gd name="connsiteX2" fmla="*/ 1599526 w 1642054"/>
              <a:gd name="connsiteY2" fmla="*/ 1507052 h 1600200"/>
              <a:gd name="connsiteX3" fmla="*/ 1506378 w 1642054"/>
              <a:gd name="connsiteY3" fmla="*/ 1600200 h 1600200"/>
              <a:gd name="connsiteX4" fmla="*/ 114463 w 1642054"/>
              <a:gd name="connsiteY4" fmla="*/ 1600200 h 1600200"/>
              <a:gd name="connsiteX5" fmla="*/ 0 w 1642054"/>
              <a:gd name="connsiteY5" fmla="*/ 1462547 h 1600200"/>
              <a:gd name="connsiteX0" fmla="*/ 0 w 1580684"/>
              <a:gd name="connsiteY0" fmla="*/ 1541922 h 1600200"/>
              <a:gd name="connsiteX1" fmla="*/ 1580684 w 1580684"/>
              <a:gd name="connsiteY1" fmla="*/ 0 h 1600200"/>
              <a:gd name="connsiteX2" fmla="*/ 1538156 w 1580684"/>
              <a:gd name="connsiteY2" fmla="*/ 1507052 h 1600200"/>
              <a:gd name="connsiteX3" fmla="*/ 1445008 w 1580684"/>
              <a:gd name="connsiteY3" fmla="*/ 1600200 h 1600200"/>
              <a:gd name="connsiteX4" fmla="*/ 53093 w 1580684"/>
              <a:gd name="connsiteY4" fmla="*/ 1600200 h 1600200"/>
              <a:gd name="connsiteX5" fmla="*/ 0 w 1580684"/>
              <a:gd name="connsiteY5" fmla="*/ 1541922 h 1600200"/>
              <a:gd name="connsiteX0" fmla="*/ 0 w 1631355"/>
              <a:gd name="connsiteY0" fmla="*/ 1591578 h 1649856"/>
              <a:gd name="connsiteX1" fmla="*/ 1631355 w 1631355"/>
              <a:gd name="connsiteY1" fmla="*/ 0 h 1649856"/>
              <a:gd name="connsiteX2" fmla="*/ 1538156 w 1631355"/>
              <a:gd name="connsiteY2" fmla="*/ 1556708 h 1649856"/>
              <a:gd name="connsiteX3" fmla="*/ 1445008 w 1631355"/>
              <a:gd name="connsiteY3" fmla="*/ 1649856 h 1649856"/>
              <a:gd name="connsiteX4" fmla="*/ 53093 w 1631355"/>
              <a:gd name="connsiteY4" fmla="*/ 1649856 h 1649856"/>
              <a:gd name="connsiteX5" fmla="*/ 0 w 1631355"/>
              <a:gd name="connsiteY5" fmla="*/ 1591578 h 1649856"/>
              <a:gd name="connsiteX0" fmla="*/ 61959 w 1693314"/>
              <a:gd name="connsiteY0" fmla="*/ 1591578 h 1672864"/>
              <a:gd name="connsiteX1" fmla="*/ 1693314 w 1693314"/>
              <a:gd name="connsiteY1" fmla="*/ 0 h 1672864"/>
              <a:gd name="connsiteX2" fmla="*/ 1600115 w 1693314"/>
              <a:gd name="connsiteY2" fmla="*/ 1556708 h 1672864"/>
              <a:gd name="connsiteX3" fmla="*/ 1506967 w 1693314"/>
              <a:gd name="connsiteY3" fmla="*/ 1649856 h 1672864"/>
              <a:gd name="connsiteX4" fmla="*/ 0 w 1693314"/>
              <a:gd name="connsiteY4" fmla="*/ 1672864 h 1672864"/>
              <a:gd name="connsiteX5" fmla="*/ 61959 w 1693314"/>
              <a:gd name="connsiteY5" fmla="*/ 1591578 h 1672864"/>
              <a:gd name="connsiteX0" fmla="*/ 107308 w 1738663"/>
              <a:gd name="connsiteY0" fmla="*/ 1591578 h 1675427"/>
              <a:gd name="connsiteX1" fmla="*/ 1738663 w 1738663"/>
              <a:gd name="connsiteY1" fmla="*/ 0 h 1675427"/>
              <a:gd name="connsiteX2" fmla="*/ 1645464 w 1738663"/>
              <a:gd name="connsiteY2" fmla="*/ 1556708 h 1675427"/>
              <a:gd name="connsiteX3" fmla="*/ 1552316 w 1738663"/>
              <a:gd name="connsiteY3" fmla="*/ 1649856 h 1675427"/>
              <a:gd name="connsiteX4" fmla="*/ 0 w 1738663"/>
              <a:gd name="connsiteY4" fmla="*/ 1675427 h 1675427"/>
              <a:gd name="connsiteX5" fmla="*/ 107308 w 1738663"/>
              <a:gd name="connsiteY5" fmla="*/ 1591578 h 1675427"/>
              <a:gd name="connsiteX0" fmla="*/ 89181 w 1720536"/>
              <a:gd name="connsiteY0" fmla="*/ 1591578 h 1675610"/>
              <a:gd name="connsiteX1" fmla="*/ 1720536 w 1720536"/>
              <a:gd name="connsiteY1" fmla="*/ 0 h 1675610"/>
              <a:gd name="connsiteX2" fmla="*/ 1627337 w 1720536"/>
              <a:gd name="connsiteY2" fmla="*/ 1556708 h 1675610"/>
              <a:gd name="connsiteX3" fmla="*/ 1534189 w 1720536"/>
              <a:gd name="connsiteY3" fmla="*/ 1649856 h 1675610"/>
              <a:gd name="connsiteX4" fmla="*/ 0 w 1720536"/>
              <a:gd name="connsiteY4" fmla="*/ 1675610 h 1675610"/>
              <a:gd name="connsiteX5" fmla="*/ 89181 w 1720536"/>
              <a:gd name="connsiteY5" fmla="*/ 1591578 h 1675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536" h="1675610">
                <a:moveTo>
                  <a:pt x="89181" y="1591578"/>
                </a:moveTo>
                <a:lnTo>
                  <a:pt x="1720536" y="0"/>
                </a:lnTo>
                <a:cubicBezTo>
                  <a:pt x="1720536" y="603355"/>
                  <a:pt x="1627337" y="953353"/>
                  <a:pt x="1627337" y="1556708"/>
                </a:cubicBezTo>
                <a:cubicBezTo>
                  <a:pt x="1627337" y="1608152"/>
                  <a:pt x="1585633" y="1649856"/>
                  <a:pt x="1534189" y="1649856"/>
                </a:cubicBezTo>
                <a:lnTo>
                  <a:pt x="0" y="1675610"/>
                </a:lnTo>
                <a:lnTo>
                  <a:pt x="89181" y="1591578"/>
                </a:lnTo>
                <a:close/>
              </a:path>
            </a:pathLst>
          </a:custGeom>
          <a:gradFill>
            <a:gsLst>
              <a:gs pos="100000">
                <a:srgbClr val="2203F4"/>
              </a:gs>
              <a:gs pos="10000">
                <a:srgbClr val="060A83"/>
              </a:gs>
            </a:gsLst>
            <a:lin ang="180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7F66CB-D466-0547-8FC7-DCBE3361EF14}"/>
              </a:ext>
            </a:extLst>
          </p:cNvPr>
          <p:cNvSpPr txBox="1"/>
          <p:nvPr userDrawn="1"/>
        </p:nvSpPr>
        <p:spPr>
          <a:xfrm>
            <a:off x="508005" y="6617674"/>
            <a:ext cx="4978399" cy="1133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3" spc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© 2022 Kasten by Veeam. Confidential Information. All rights reserved. All trademarks are the property of their respective owners.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BAA8747-BF06-1A46-909D-2E92289E524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74401" y="6446114"/>
            <a:ext cx="814660" cy="30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762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andA">
    <p:bg>
      <p:bgPr>
        <a:gradFill>
          <a:gsLst>
            <a:gs pos="0">
              <a:srgbClr val="5349E1"/>
            </a:gs>
            <a:gs pos="67000">
              <a:srgbClr val="1104B1"/>
            </a:gs>
            <a:gs pos="100000">
              <a:srgbClr val="1A00B3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олилиния 30">
            <a:extLst>
              <a:ext uri="{FF2B5EF4-FFF2-40B4-BE49-F238E27FC236}">
                <a16:creationId xmlns:a16="http://schemas.microsoft.com/office/drawing/2014/main" id="{8CB9B16F-AB80-8C4D-9DBC-1ABBDF1A8DEA}"/>
              </a:ext>
            </a:extLst>
          </p:cNvPr>
          <p:cNvSpPr/>
          <p:nvPr userDrawn="1"/>
        </p:nvSpPr>
        <p:spPr bwMode="auto">
          <a:xfrm rot="10800000" flipH="1">
            <a:off x="9238" y="2"/>
            <a:ext cx="7255164" cy="6858000"/>
          </a:xfrm>
          <a:custGeom>
            <a:avLst/>
            <a:gdLst>
              <a:gd name="connsiteX0" fmla="*/ 0 w 5148816"/>
              <a:gd name="connsiteY0" fmla="*/ 0 h 5148816"/>
              <a:gd name="connsiteX1" fmla="*/ 5148816 w 5148816"/>
              <a:gd name="connsiteY1" fmla="*/ 5148816 h 5148816"/>
              <a:gd name="connsiteX2" fmla="*/ 0 w 5148816"/>
              <a:gd name="connsiteY2" fmla="*/ 5148816 h 5148816"/>
              <a:gd name="connsiteX3" fmla="*/ 0 w 5148816"/>
              <a:gd name="connsiteY3" fmla="*/ 0 h 514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8816" h="5148816">
                <a:moveTo>
                  <a:pt x="0" y="0"/>
                </a:moveTo>
                <a:lnTo>
                  <a:pt x="5148816" y="5148816"/>
                </a:lnTo>
                <a:lnTo>
                  <a:pt x="0" y="514881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0D018C"/>
              </a:gs>
              <a:gs pos="48000">
                <a:srgbClr val="1901C4">
                  <a:alpha val="0"/>
                </a:srgbClr>
              </a:gs>
            </a:gsLst>
            <a:lin ang="10140000" scaled="0"/>
            <a:tileRect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Рисунок 13">
            <a:extLst>
              <a:ext uri="{FF2B5EF4-FFF2-40B4-BE49-F238E27FC236}">
                <a16:creationId xmlns:a16="http://schemas.microsoft.com/office/drawing/2014/main" id="{4FD2B733-7066-46BD-AE0B-D8566A703A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842"/>
          <a:stretch/>
        </p:blipFill>
        <p:spPr>
          <a:xfrm>
            <a:off x="-1" y="5131327"/>
            <a:ext cx="712101" cy="175207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AFB700C-1417-534B-8270-2CC55AC9F3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546"/>
          <a:stretch/>
        </p:blipFill>
        <p:spPr>
          <a:xfrm>
            <a:off x="11264141" y="228600"/>
            <a:ext cx="877059" cy="1830710"/>
          </a:xfrm>
          <a:prstGeom prst="rect">
            <a:avLst/>
          </a:prstGeom>
        </p:spPr>
      </p:pic>
      <p:sp>
        <p:nvSpPr>
          <p:cNvPr id="19" name="Полилиния 18">
            <a:extLst>
              <a:ext uri="{FF2B5EF4-FFF2-40B4-BE49-F238E27FC236}">
                <a16:creationId xmlns:a16="http://schemas.microsoft.com/office/drawing/2014/main" id="{172CC48A-1EB8-AA44-A661-8C099D5C32FF}"/>
              </a:ext>
            </a:extLst>
          </p:cNvPr>
          <p:cNvSpPr/>
          <p:nvPr userDrawn="1"/>
        </p:nvSpPr>
        <p:spPr bwMode="auto">
          <a:xfrm rot="18900000" flipH="1">
            <a:off x="9808976" y="-1061363"/>
            <a:ext cx="2044261" cy="2296544"/>
          </a:xfrm>
          <a:custGeom>
            <a:avLst/>
            <a:gdLst>
              <a:gd name="connsiteX0" fmla="*/ 0 w 1694137"/>
              <a:gd name="connsiteY0" fmla="*/ 1694137 h 1903212"/>
              <a:gd name="connsiteX1" fmla="*/ 1694137 w 1694137"/>
              <a:gd name="connsiteY1" fmla="*/ 0 h 1903212"/>
              <a:gd name="connsiteX2" fmla="*/ 1694137 w 1694137"/>
              <a:gd name="connsiteY2" fmla="*/ 1810064 h 1903212"/>
              <a:gd name="connsiteX3" fmla="*/ 1600989 w 1694137"/>
              <a:gd name="connsiteY3" fmla="*/ 1903212 h 1903212"/>
              <a:gd name="connsiteX4" fmla="*/ 209074 w 1694137"/>
              <a:gd name="connsiteY4" fmla="*/ 1903212 h 190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4137" h="1903212">
                <a:moveTo>
                  <a:pt x="0" y="1694137"/>
                </a:moveTo>
                <a:lnTo>
                  <a:pt x="1694137" y="0"/>
                </a:lnTo>
                <a:lnTo>
                  <a:pt x="1694137" y="1810064"/>
                </a:lnTo>
                <a:cubicBezTo>
                  <a:pt x="1694137" y="1861508"/>
                  <a:pt x="1652433" y="1903212"/>
                  <a:pt x="1600989" y="1903212"/>
                </a:cubicBezTo>
                <a:lnTo>
                  <a:pt x="209074" y="1903212"/>
                </a:lnTo>
                <a:close/>
              </a:path>
            </a:pathLst>
          </a:custGeom>
          <a:gradFill>
            <a:gsLst>
              <a:gs pos="75000">
                <a:srgbClr val="2203F4"/>
              </a:gs>
              <a:gs pos="10000">
                <a:srgbClr val="080B8D"/>
              </a:gs>
            </a:gsLst>
            <a:lin ang="18900000" scaled="1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8000" y="2921469"/>
            <a:ext cx="11176000" cy="1094909"/>
          </a:xfrm>
          <a:prstGeom prst="rect">
            <a:avLst/>
          </a:prstGeom>
        </p:spPr>
        <p:txBody>
          <a:bodyPr bIns="36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776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Questions?</a:t>
            </a:r>
          </a:p>
        </p:txBody>
      </p:sp>
      <p:sp>
        <p:nvSpPr>
          <p:cNvPr id="9" name="Полилиния 18">
            <a:extLst>
              <a:ext uri="{FF2B5EF4-FFF2-40B4-BE49-F238E27FC236}">
                <a16:creationId xmlns:a16="http://schemas.microsoft.com/office/drawing/2014/main" id="{BC121EFC-393B-E44E-8BBF-8C96587CB346}"/>
              </a:ext>
            </a:extLst>
          </p:cNvPr>
          <p:cNvSpPr/>
          <p:nvPr userDrawn="1"/>
        </p:nvSpPr>
        <p:spPr bwMode="auto">
          <a:xfrm rot="8134800" flipH="1">
            <a:off x="559047" y="5740930"/>
            <a:ext cx="2294048" cy="2234146"/>
          </a:xfrm>
          <a:custGeom>
            <a:avLst/>
            <a:gdLst>
              <a:gd name="connsiteX0" fmla="*/ 0 w 1694137"/>
              <a:gd name="connsiteY0" fmla="*/ 1694137 h 1903212"/>
              <a:gd name="connsiteX1" fmla="*/ 1694137 w 1694137"/>
              <a:gd name="connsiteY1" fmla="*/ 0 h 1903212"/>
              <a:gd name="connsiteX2" fmla="*/ 1694137 w 1694137"/>
              <a:gd name="connsiteY2" fmla="*/ 1810064 h 1903212"/>
              <a:gd name="connsiteX3" fmla="*/ 1600989 w 1694137"/>
              <a:gd name="connsiteY3" fmla="*/ 1903212 h 1903212"/>
              <a:gd name="connsiteX4" fmla="*/ 209074 w 1694137"/>
              <a:gd name="connsiteY4" fmla="*/ 1903212 h 1903212"/>
              <a:gd name="connsiteX0" fmla="*/ 0 w 1736665"/>
              <a:gd name="connsiteY0" fmla="*/ 1391125 h 1600200"/>
              <a:gd name="connsiteX1" fmla="*/ 1736665 w 1736665"/>
              <a:gd name="connsiteY1" fmla="*/ 0 h 1600200"/>
              <a:gd name="connsiteX2" fmla="*/ 1694137 w 1736665"/>
              <a:gd name="connsiteY2" fmla="*/ 1507052 h 1600200"/>
              <a:gd name="connsiteX3" fmla="*/ 1600989 w 1736665"/>
              <a:gd name="connsiteY3" fmla="*/ 1600200 h 1600200"/>
              <a:gd name="connsiteX4" fmla="*/ 209074 w 1736665"/>
              <a:gd name="connsiteY4" fmla="*/ 1600200 h 1600200"/>
              <a:gd name="connsiteX5" fmla="*/ 0 w 1736665"/>
              <a:gd name="connsiteY5" fmla="*/ 1391125 h 1600200"/>
              <a:gd name="connsiteX0" fmla="*/ 0 w 1642054"/>
              <a:gd name="connsiteY0" fmla="*/ 1462547 h 1600200"/>
              <a:gd name="connsiteX1" fmla="*/ 1642054 w 1642054"/>
              <a:gd name="connsiteY1" fmla="*/ 0 h 1600200"/>
              <a:gd name="connsiteX2" fmla="*/ 1599526 w 1642054"/>
              <a:gd name="connsiteY2" fmla="*/ 1507052 h 1600200"/>
              <a:gd name="connsiteX3" fmla="*/ 1506378 w 1642054"/>
              <a:gd name="connsiteY3" fmla="*/ 1600200 h 1600200"/>
              <a:gd name="connsiteX4" fmla="*/ 114463 w 1642054"/>
              <a:gd name="connsiteY4" fmla="*/ 1600200 h 1600200"/>
              <a:gd name="connsiteX5" fmla="*/ 0 w 1642054"/>
              <a:gd name="connsiteY5" fmla="*/ 1462547 h 1600200"/>
              <a:gd name="connsiteX0" fmla="*/ 0 w 1580684"/>
              <a:gd name="connsiteY0" fmla="*/ 1541922 h 1600200"/>
              <a:gd name="connsiteX1" fmla="*/ 1580684 w 1580684"/>
              <a:gd name="connsiteY1" fmla="*/ 0 h 1600200"/>
              <a:gd name="connsiteX2" fmla="*/ 1538156 w 1580684"/>
              <a:gd name="connsiteY2" fmla="*/ 1507052 h 1600200"/>
              <a:gd name="connsiteX3" fmla="*/ 1445008 w 1580684"/>
              <a:gd name="connsiteY3" fmla="*/ 1600200 h 1600200"/>
              <a:gd name="connsiteX4" fmla="*/ 53093 w 1580684"/>
              <a:gd name="connsiteY4" fmla="*/ 1600200 h 1600200"/>
              <a:gd name="connsiteX5" fmla="*/ 0 w 1580684"/>
              <a:gd name="connsiteY5" fmla="*/ 1541922 h 1600200"/>
              <a:gd name="connsiteX0" fmla="*/ 0 w 1631355"/>
              <a:gd name="connsiteY0" fmla="*/ 1591578 h 1649856"/>
              <a:gd name="connsiteX1" fmla="*/ 1631355 w 1631355"/>
              <a:gd name="connsiteY1" fmla="*/ 0 h 1649856"/>
              <a:gd name="connsiteX2" fmla="*/ 1538156 w 1631355"/>
              <a:gd name="connsiteY2" fmla="*/ 1556708 h 1649856"/>
              <a:gd name="connsiteX3" fmla="*/ 1445008 w 1631355"/>
              <a:gd name="connsiteY3" fmla="*/ 1649856 h 1649856"/>
              <a:gd name="connsiteX4" fmla="*/ 53093 w 1631355"/>
              <a:gd name="connsiteY4" fmla="*/ 1649856 h 1649856"/>
              <a:gd name="connsiteX5" fmla="*/ 0 w 1631355"/>
              <a:gd name="connsiteY5" fmla="*/ 1591578 h 1649856"/>
              <a:gd name="connsiteX0" fmla="*/ 61959 w 1693314"/>
              <a:gd name="connsiteY0" fmla="*/ 1591578 h 1672864"/>
              <a:gd name="connsiteX1" fmla="*/ 1693314 w 1693314"/>
              <a:gd name="connsiteY1" fmla="*/ 0 h 1672864"/>
              <a:gd name="connsiteX2" fmla="*/ 1600115 w 1693314"/>
              <a:gd name="connsiteY2" fmla="*/ 1556708 h 1672864"/>
              <a:gd name="connsiteX3" fmla="*/ 1506967 w 1693314"/>
              <a:gd name="connsiteY3" fmla="*/ 1649856 h 1672864"/>
              <a:gd name="connsiteX4" fmla="*/ 0 w 1693314"/>
              <a:gd name="connsiteY4" fmla="*/ 1672864 h 1672864"/>
              <a:gd name="connsiteX5" fmla="*/ 61959 w 1693314"/>
              <a:gd name="connsiteY5" fmla="*/ 1591578 h 1672864"/>
              <a:gd name="connsiteX0" fmla="*/ 107308 w 1738663"/>
              <a:gd name="connsiteY0" fmla="*/ 1591578 h 1675427"/>
              <a:gd name="connsiteX1" fmla="*/ 1738663 w 1738663"/>
              <a:gd name="connsiteY1" fmla="*/ 0 h 1675427"/>
              <a:gd name="connsiteX2" fmla="*/ 1645464 w 1738663"/>
              <a:gd name="connsiteY2" fmla="*/ 1556708 h 1675427"/>
              <a:gd name="connsiteX3" fmla="*/ 1552316 w 1738663"/>
              <a:gd name="connsiteY3" fmla="*/ 1649856 h 1675427"/>
              <a:gd name="connsiteX4" fmla="*/ 0 w 1738663"/>
              <a:gd name="connsiteY4" fmla="*/ 1675427 h 1675427"/>
              <a:gd name="connsiteX5" fmla="*/ 107308 w 1738663"/>
              <a:gd name="connsiteY5" fmla="*/ 1591578 h 1675427"/>
              <a:gd name="connsiteX0" fmla="*/ 89181 w 1720536"/>
              <a:gd name="connsiteY0" fmla="*/ 1591578 h 1675610"/>
              <a:gd name="connsiteX1" fmla="*/ 1720536 w 1720536"/>
              <a:gd name="connsiteY1" fmla="*/ 0 h 1675610"/>
              <a:gd name="connsiteX2" fmla="*/ 1627337 w 1720536"/>
              <a:gd name="connsiteY2" fmla="*/ 1556708 h 1675610"/>
              <a:gd name="connsiteX3" fmla="*/ 1534189 w 1720536"/>
              <a:gd name="connsiteY3" fmla="*/ 1649856 h 1675610"/>
              <a:gd name="connsiteX4" fmla="*/ 0 w 1720536"/>
              <a:gd name="connsiteY4" fmla="*/ 1675610 h 1675610"/>
              <a:gd name="connsiteX5" fmla="*/ 89181 w 1720536"/>
              <a:gd name="connsiteY5" fmla="*/ 1591578 h 1675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536" h="1675610">
                <a:moveTo>
                  <a:pt x="89181" y="1591578"/>
                </a:moveTo>
                <a:lnTo>
                  <a:pt x="1720536" y="0"/>
                </a:lnTo>
                <a:cubicBezTo>
                  <a:pt x="1720536" y="603355"/>
                  <a:pt x="1627337" y="953353"/>
                  <a:pt x="1627337" y="1556708"/>
                </a:cubicBezTo>
                <a:cubicBezTo>
                  <a:pt x="1627337" y="1608152"/>
                  <a:pt x="1585633" y="1649856"/>
                  <a:pt x="1534189" y="1649856"/>
                </a:cubicBezTo>
                <a:lnTo>
                  <a:pt x="0" y="1675610"/>
                </a:lnTo>
                <a:lnTo>
                  <a:pt x="89181" y="1591578"/>
                </a:lnTo>
                <a:close/>
              </a:path>
            </a:pathLst>
          </a:custGeom>
          <a:gradFill>
            <a:gsLst>
              <a:gs pos="82000">
                <a:srgbClr val="2203F4"/>
              </a:gs>
              <a:gs pos="10000">
                <a:srgbClr val="2A20C0"/>
              </a:gs>
            </a:gsLst>
            <a:lin ang="180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B5CBAA5-E4C0-074C-9E12-37C87A62815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74401" y="6446114"/>
            <a:ext cx="814660" cy="30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7757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 ">
    <p:bg>
      <p:bgPr>
        <a:gradFill>
          <a:gsLst>
            <a:gs pos="0">
              <a:srgbClr val="5349E1"/>
            </a:gs>
            <a:gs pos="67000">
              <a:srgbClr val="1104B1"/>
            </a:gs>
            <a:gs pos="100000">
              <a:srgbClr val="1A00B3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олилиния 30">
            <a:extLst>
              <a:ext uri="{FF2B5EF4-FFF2-40B4-BE49-F238E27FC236}">
                <a16:creationId xmlns:a16="http://schemas.microsoft.com/office/drawing/2014/main" id="{00DD49AA-2B4B-47A0-9B50-597CA2AB7E60}"/>
              </a:ext>
            </a:extLst>
          </p:cNvPr>
          <p:cNvSpPr/>
          <p:nvPr userDrawn="1"/>
        </p:nvSpPr>
        <p:spPr bwMode="auto">
          <a:xfrm>
            <a:off x="0" y="-6130"/>
            <a:ext cx="6858000" cy="6858000"/>
          </a:xfrm>
          <a:custGeom>
            <a:avLst/>
            <a:gdLst>
              <a:gd name="connsiteX0" fmla="*/ 0 w 5148816"/>
              <a:gd name="connsiteY0" fmla="*/ 0 h 5148816"/>
              <a:gd name="connsiteX1" fmla="*/ 5148816 w 5148816"/>
              <a:gd name="connsiteY1" fmla="*/ 5148816 h 5148816"/>
              <a:gd name="connsiteX2" fmla="*/ 0 w 5148816"/>
              <a:gd name="connsiteY2" fmla="*/ 5148816 h 5148816"/>
              <a:gd name="connsiteX3" fmla="*/ 0 w 5148816"/>
              <a:gd name="connsiteY3" fmla="*/ 0 h 514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8816" h="5148816">
                <a:moveTo>
                  <a:pt x="0" y="0"/>
                </a:moveTo>
                <a:lnTo>
                  <a:pt x="5148816" y="5148816"/>
                </a:lnTo>
                <a:lnTo>
                  <a:pt x="0" y="514881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1000">
                <a:srgbClr val="2203F4">
                  <a:alpha val="0"/>
                </a:srgbClr>
              </a:gs>
              <a:gs pos="100000">
                <a:srgbClr val="1901C4"/>
              </a:gs>
            </a:gsLst>
            <a:lin ang="10800000" scaled="1"/>
            <a:tileRect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Рисунок 13">
            <a:extLst>
              <a:ext uri="{FF2B5EF4-FFF2-40B4-BE49-F238E27FC236}">
                <a16:creationId xmlns:a16="http://schemas.microsoft.com/office/drawing/2014/main" id="{4FD2B733-7066-46BD-AE0B-D8566A703A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842"/>
          <a:stretch/>
        </p:blipFill>
        <p:spPr>
          <a:xfrm>
            <a:off x="-1" y="5046754"/>
            <a:ext cx="712101" cy="175207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AFB700C-1417-534B-8270-2CC55AC9F3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546"/>
          <a:stretch/>
        </p:blipFill>
        <p:spPr>
          <a:xfrm>
            <a:off x="11314941" y="583229"/>
            <a:ext cx="877059" cy="1830710"/>
          </a:xfrm>
          <a:prstGeom prst="rect">
            <a:avLst/>
          </a:prstGeom>
        </p:spPr>
      </p:pic>
      <p:sp>
        <p:nvSpPr>
          <p:cNvPr id="19" name="Полилиния 18">
            <a:extLst>
              <a:ext uri="{FF2B5EF4-FFF2-40B4-BE49-F238E27FC236}">
                <a16:creationId xmlns:a16="http://schemas.microsoft.com/office/drawing/2014/main" id="{172CC48A-1EB8-AA44-A661-8C099D5C32FF}"/>
              </a:ext>
            </a:extLst>
          </p:cNvPr>
          <p:cNvSpPr/>
          <p:nvPr userDrawn="1"/>
        </p:nvSpPr>
        <p:spPr bwMode="auto">
          <a:xfrm rot="18900000" flipH="1">
            <a:off x="9569972" y="-1137276"/>
            <a:ext cx="2258849" cy="2537615"/>
          </a:xfrm>
          <a:custGeom>
            <a:avLst/>
            <a:gdLst>
              <a:gd name="connsiteX0" fmla="*/ 0 w 1694137"/>
              <a:gd name="connsiteY0" fmla="*/ 1694137 h 1903212"/>
              <a:gd name="connsiteX1" fmla="*/ 1694137 w 1694137"/>
              <a:gd name="connsiteY1" fmla="*/ 0 h 1903212"/>
              <a:gd name="connsiteX2" fmla="*/ 1694137 w 1694137"/>
              <a:gd name="connsiteY2" fmla="*/ 1810064 h 1903212"/>
              <a:gd name="connsiteX3" fmla="*/ 1600989 w 1694137"/>
              <a:gd name="connsiteY3" fmla="*/ 1903212 h 1903212"/>
              <a:gd name="connsiteX4" fmla="*/ 209074 w 1694137"/>
              <a:gd name="connsiteY4" fmla="*/ 1903212 h 190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4137" h="1903212">
                <a:moveTo>
                  <a:pt x="0" y="1694137"/>
                </a:moveTo>
                <a:lnTo>
                  <a:pt x="1694137" y="0"/>
                </a:lnTo>
                <a:lnTo>
                  <a:pt x="1694137" y="1810064"/>
                </a:lnTo>
                <a:cubicBezTo>
                  <a:pt x="1694137" y="1861508"/>
                  <a:pt x="1652433" y="1903212"/>
                  <a:pt x="1600989" y="1903212"/>
                </a:cubicBezTo>
                <a:lnTo>
                  <a:pt x="209074" y="1903212"/>
                </a:lnTo>
                <a:close/>
              </a:path>
            </a:pathLst>
          </a:custGeom>
          <a:gradFill>
            <a:gsLst>
              <a:gs pos="100000">
                <a:srgbClr val="2203F4"/>
              </a:gs>
              <a:gs pos="28000">
                <a:srgbClr val="1104B1"/>
              </a:gs>
            </a:gsLst>
            <a:lin ang="18900000" scaled="1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8001" y="2819963"/>
            <a:ext cx="11175999" cy="1094909"/>
          </a:xfrm>
          <a:prstGeom prst="rect">
            <a:avLst/>
          </a:prstGeom>
        </p:spPr>
        <p:txBody>
          <a:bodyPr bIns="36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6394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37" name="Полилиния 18">
            <a:extLst>
              <a:ext uri="{FF2B5EF4-FFF2-40B4-BE49-F238E27FC236}">
                <a16:creationId xmlns:a16="http://schemas.microsoft.com/office/drawing/2014/main" id="{2AB0C387-93DB-4049-9FA7-7BEE700973AC}"/>
              </a:ext>
            </a:extLst>
          </p:cNvPr>
          <p:cNvSpPr/>
          <p:nvPr userDrawn="1"/>
        </p:nvSpPr>
        <p:spPr bwMode="auto">
          <a:xfrm rot="8134800" flipH="1">
            <a:off x="404385" y="5719309"/>
            <a:ext cx="2175140" cy="2199808"/>
          </a:xfrm>
          <a:custGeom>
            <a:avLst/>
            <a:gdLst>
              <a:gd name="connsiteX0" fmla="*/ 0 w 1694137"/>
              <a:gd name="connsiteY0" fmla="*/ 1694137 h 1903212"/>
              <a:gd name="connsiteX1" fmla="*/ 1694137 w 1694137"/>
              <a:gd name="connsiteY1" fmla="*/ 0 h 1903212"/>
              <a:gd name="connsiteX2" fmla="*/ 1694137 w 1694137"/>
              <a:gd name="connsiteY2" fmla="*/ 1810064 h 1903212"/>
              <a:gd name="connsiteX3" fmla="*/ 1600989 w 1694137"/>
              <a:gd name="connsiteY3" fmla="*/ 1903212 h 1903212"/>
              <a:gd name="connsiteX4" fmla="*/ 209074 w 1694137"/>
              <a:gd name="connsiteY4" fmla="*/ 1903212 h 1903212"/>
              <a:gd name="connsiteX0" fmla="*/ 0 w 1736665"/>
              <a:gd name="connsiteY0" fmla="*/ 1391125 h 1600200"/>
              <a:gd name="connsiteX1" fmla="*/ 1736665 w 1736665"/>
              <a:gd name="connsiteY1" fmla="*/ 0 h 1600200"/>
              <a:gd name="connsiteX2" fmla="*/ 1694137 w 1736665"/>
              <a:gd name="connsiteY2" fmla="*/ 1507052 h 1600200"/>
              <a:gd name="connsiteX3" fmla="*/ 1600989 w 1736665"/>
              <a:gd name="connsiteY3" fmla="*/ 1600200 h 1600200"/>
              <a:gd name="connsiteX4" fmla="*/ 209074 w 1736665"/>
              <a:gd name="connsiteY4" fmla="*/ 1600200 h 1600200"/>
              <a:gd name="connsiteX5" fmla="*/ 0 w 1736665"/>
              <a:gd name="connsiteY5" fmla="*/ 1391125 h 1600200"/>
              <a:gd name="connsiteX0" fmla="*/ 0 w 1642054"/>
              <a:gd name="connsiteY0" fmla="*/ 1462547 h 1600200"/>
              <a:gd name="connsiteX1" fmla="*/ 1642054 w 1642054"/>
              <a:gd name="connsiteY1" fmla="*/ 0 h 1600200"/>
              <a:gd name="connsiteX2" fmla="*/ 1599526 w 1642054"/>
              <a:gd name="connsiteY2" fmla="*/ 1507052 h 1600200"/>
              <a:gd name="connsiteX3" fmla="*/ 1506378 w 1642054"/>
              <a:gd name="connsiteY3" fmla="*/ 1600200 h 1600200"/>
              <a:gd name="connsiteX4" fmla="*/ 114463 w 1642054"/>
              <a:gd name="connsiteY4" fmla="*/ 1600200 h 1600200"/>
              <a:gd name="connsiteX5" fmla="*/ 0 w 1642054"/>
              <a:gd name="connsiteY5" fmla="*/ 1462547 h 1600200"/>
              <a:gd name="connsiteX0" fmla="*/ 0 w 1580684"/>
              <a:gd name="connsiteY0" fmla="*/ 1541922 h 1600200"/>
              <a:gd name="connsiteX1" fmla="*/ 1580684 w 1580684"/>
              <a:gd name="connsiteY1" fmla="*/ 0 h 1600200"/>
              <a:gd name="connsiteX2" fmla="*/ 1538156 w 1580684"/>
              <a:gd name="connsiteY2" fmla="*/ 1507052 h 1600200"/>
              <a:gd name="connsiteX3" fmla="*/ 1445008 w 1580684"/>
              <a:gd name="connsiteY3" fmla="*/ 1600200 h 1600200"/>
              <a:gd name="connsiteX4" fmla="*/ 53093 w 1580684"/>
              <a:gd name="connsiteY4" fmla="*/ 1600200 h 1600200"/>
              <a:gd name="connsiteX5" fmla="*/ 0 w 1580684"/>
              <a:gd name="connsiteY5" fmla="*/ 1541922 h 1600200"/>
              <a:gd name="connsiteX0" fmla="*/ 0 w 1631355"/>
              <a:gd name="connsiteY0" fmla="*/ 1591578 h 1649856"/>
              <a:gd name="connsiteX1" fmla="*/ 1631355 w 1631355"/>
              <a:gd name="connsiteY1" fmla="*/ 0 h 1649856"/>
              <a:gd name="connsiteX2" fmla="*/ 1538156 w 1631355"/>
              <a:gd name="connsiteY2" fmla="*/ 1556708 h 1649856"/>
              <a:gd name="connsiteX3" fmla="*/ 1445008 w 1631355"/>
              <a:gd name="connsiteY3" fmla="*/ 1649856 h 1649856"/>
              <a:gd name="connsiteX4" fmla="*/ 53093 w 1631355"/>
              <a:gd name="connsiteY4" fmla="*/ 1649856 h 1649856"/>
              <a:gd name="connsiteX5" fmla="*/ 0 w 1631355"/>
              <a:gd name="connsiteY5" fmla="*/ 1591578 h 1649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31355" h="1649856">
                <a:moveTo>
                  <a:pt x="0" y="1591578"/>
                </a:moveTo>
                <a:lnTo>
                  <a:pt x="1631355" y="0"/>
                </a:lnTo>
                <a:cubicBezTo>
                  <a:pt x="1631355" y="603355"/>
                  <a:pt x="1538156" y="953353"/>
                  <a:pt x="1538156" y="1556708"/>
                </a:cubicBezTo>
                <a:cubicBezTo>
                  <a:pt x="1538156" y="1608152"/>
                  <a:pt x="1496452" y="1649856"/>
                  <a:pt x="1445008" y="1649856"/>
                </a:cubicBezTo>
                <a:lnTo>
                  <a:pt x="53093" y="1649856"/>
                </a:lnTo>
                <a:lnTo>
                  <a:pt x="0" y="1591578"/>
                </a:lnTo>
                <a:close/>
              </a:path>
            </a:pathLst>
          </a:custGeom>
          <a:gradFill>
            <a:gsLst>
              <a:gs pos="100000">
                <a:srgbClr val="2203F4"/>
              </a:gs>
              <a:gs pos="10000">
                <a:srgbClr val="1104B1"/>
              </a:gs>
            </a:gsLst>
            <a:lin ang="18900000" scaled="1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95748D4-DD0D-E941-951B-722260D27D9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707192" y="4600351"/>
            <a:ext cx="2777613" cy="103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920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B394093A-35F9-604C-913C-38C683FE00D2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2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7"/>
            <a:ext cx="10303551" cy="738664"/>
          </a:xfrm>
          <a:prstGeom prst="rect">
            <a:avLst/>
          </a:prstGeom>
        </p:spPr>
        <p:txBody>
          <a:bodyPr lIns="0" tIns="0" rIns="0" bIns="0"/>
          <a:lstStyle>
            <a:lvl1pPr>
              <a:defRPr sz="2931" b="1" i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8AE315E-8A79-9848-A383-82746627EF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2723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ext dec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>
            <a:extLst>
              <a:ext uri="{FF2B5EF4-FFF2-40B4-BE49-F238E27FC236}">
                <a16:creationId xmlns:a16="http://schemas.microsoft.com/office/drawing/2014/main" id="{B5AAD6B4-E718-9949-8FF9-D087F64C4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251936"/>
            <a:ext cx="9144000" cy="570837"/>
          </a:xfrm>
          <a:prstGeom prst="rect">
            <a:avLst/>
          </a:prstGeom>
        </p:spPr>
        <p:txBody>
          <a:bodyPr lIns="0" tIns="0" rIns="0" bIns="0"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34B1542-8600-7449-A3B0-622845EE326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03768" y="1483536"/>
            <a:ext cx="11180232" cy="4687672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spcAft>
                <a:spcPts val="932"/>
              </a:spcAft>
              <a:buClr>
                <a:schemeClr val="accent2"/>
              </a:buClr>
              <a:defRPr sz="2131">
                <a:solidFill>
                  <a:srgbClr val="302E47"/>
                </a:solidFill>
              </a:defRPr>
            </a:lvl1pPr>
            <a:lvl2pPr marL="239778" indent="-239778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rgbClr val="302E47"/>
                </a:solidFill>
              </a:defRPr>
            </a:lvl2pPr>
            <a:lvl3pPr marL="479556" indent="-239778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rgbClr val="302E47"/>
                </a:solidFill>
              </a:defRPr>
            </a:lvl3pPr>
            <a:lvl4pPr marL="719334" indent="-239778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defRPr sz="2131">
                <a:solidFill>
                  <a:srgbClr val="302E47"/>
                </a:solidFill>
              </a:defRPr>
            </a:lvl4pPr>
            <a:lvl5pPr>
              <a:spcBef>
                <a:spcPts val="0"/>
              </a:spcBef>
              <a:buClr>
                <a:schemeClr val="accent2"/>
              </a:buClr>
              <a:defRPr sz="2131">
                <a:solidFill>
                  <a:srgbClr val="302E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F1BAFE-BB41-9AEF-1441-DD0EE546DD89}"/>
              </a:ext>
            </a:extLst>
          </p:cNvPr>
          <p:cNvSpPr txBox="1"/>
          <p:nvPr userDrawn="1"/>
        </p:nvSpPr>
        <p:spPr>
          <a:xfrm>
            <a:off x="9072283" y="-191247"/>
            <a:ext cx="0" cy="0"/>
          </a:xfrm>
          <a:prstGeom prst="rect">
            <a:avLst/>
          </a:prstGeom>
          <a:noFill/>
        </p:spPr>
        <p:txBody>
          <a:bodyPr wrap="none" lIns="60904" tIns="0" rIns="60904" bIns="0" rtlCol="0" anchor="t" anchorCtr="0">
            <a:noAutofit/>
          </a:bodyPr>
          <a:lstStyle/>
          <a:p>
            <a:pPr marL="182711" indent="-182711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endParaRPr lang="en-US" sz="1865"/>
          </a:p>
        </p:txBody>
      </p:sp>
      <p:pic>
        <p:nvPicPr>
          <p:cNvPr id="9" name="Рисунок 4">
            <a:extLst>
              <a:ext uri="{FF2B5EF4-FFF2-40B4-BE49-F238E27FC236}">
                <a16:creationId xmlns:a16="http://schemas.microsoft.com/office/drawing/2014/main" id="{5530A7F5-3D05-9A54-00D8-169D183832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2" y="30866"/>
            <a:ext cx="1347809" cy="198843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FD74ECD-7174-B14E-92E0-0293D911010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3D3A89-B2A2-6E4E-9B1C-9B775773526B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26772989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_2 col_texts_imgs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2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7"/>
            <a:ext cx="10303551" cy="451847"/>
          </a:xfrm>
          <a:prstGeom prst="rect">
            <a:avLst/>
          </a:prstGeom>
        </p:spPr>
        <p:txBody>
          <a:bodyPr lIns="0" tIns="0" rIns="0" bIns="0"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23907AD1-29EF-9549-8C8A-1A744E372F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3452" y="1415100"/>
            <a:ext cx="5304681" cy="835568"/>
          </a:xfrm>
          <a:prstGeom prst="rect">
            <a:avLst/>
          </a:prstGeom>
        </p:spPr>
        <p:txBody>
          <a:bodyPr lIns="0" tIns="0" rIns="0" bIns="108000" anchor="b"/>
          <a:lstStyle>
            <a:lvl1pPr marL="0" indent="0">
              <a:buNone/>
              <a:defRPr sz="2131" b="0">
                <a:solidFill>
                  <a:schemeClr val="tx2"/>
                </a:solidFill>
              </a:defRPr>
            </a:lvl1pPr>
            <a:lvl2pPr marL="304518" indent="0">
              <a:buNone/>
              <a:defRPr sz="1332" b="1"/>
            </a:lvl2pPr>
            <a:lvl3pPr marL="609036" indent="0">
              <a:buNone/>
              <a:defRPr sz="1199" b="1"/>
            </a:lvl3pPr>
            <a:lvl4pPr marL="913554" indent="0">
              <a:buNone/>
              <a:defRPr sz="1066" b="1"/>
            </a:lvl4pPr>
            <a:lvl5pPr marL="1218072" indent="0">
              <a:buNone/>
              <a:defRPr sz="1066" b="1"/>
            </a:lvl5pPr>
            <a:lvl6pPr marL="1522590" indent="0">
              <a:buNone/>
              <a:defRPr sz="1066" b="1"/>
            </a:lvl6pPr>
            <a:lvl7pPr marL="1827108" indent="0">
              <a:buNone/>
              <a:defRPr sz="1066" b="1"/>
            </a:lvl7pPr>
            <a:lvl8pPr marL="2131626" indent="0">
              <a:buNone/>
              <a:defRPr sz="1066" b="1"/>
            </a:lvl8pPr>
            <a:lvl9pPr marL="2436144" indent="0">
              <a:buNone/>
              <a:defRPr sz="1066" b="1"/>
            </a:lvl9pPr>
          </a:lstStyle>
          <a:p>
            <a:pPr lvl="0"/>
            <a:r>
              <a:rPr lang="en-US"/>
              <a:t>Delete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AB4D6A7-1C3A-0F40-9842-F2CF5BE58A6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83867" y="1407713"/>
            <a:ext cx="5300132" cy="842955"/>
          </a:xfrm>
          <a:prstGeom prst="rect">
            <a:avLst/>
          </a:prstGeom>
        </p:spPr>
        <p:txBody>
          <a:bodyPr lIns="0" rIns="0" bIns="108000" anchor="b"/>
          <a:lstStyle>
            <a:lvl1pPr marL="0" indent="0">
              <a:buNone/>
              <a:defRPr sz="2131" b="0">
                <a:solidFill>
                  <a:schemeClr val="tx2"/>
                </a:solidFill>
              </a:defRPr>
            </a:lvl1pPr>
            <a:lvl2pPr marL="304518" indent="0">
              <a:buNone/>
              <a:defRPr sz="1332" b="1"/>
            </a:lvl2pPr>
            <a:lvl3pPr marL="609036" indent="0">
              <a:buNone/>
              <a:defRPr sz="1199" b="1"/>
            </a:lvl3pPr>
            <a:lvl4pPr marL="913554" indent="0">
              <a:buNone/>
              <a:defRPr sz="1066" b="1"/>
            </a:lvl4pPr>
            <a:lvl5pPr marL="1218072" indent="0">
              <a:buNone/>
              <a:defRPr sz="1066" b="1"/>
            </a:lvl5pPr>
            <a:lvl6pPr marL="1522590" indent="0">
              <a:buNone/>
              <a:defRPr sz="1066" b="1"/>
            </a:lvl6pPr>
            <a:lvl7pPr marL="1827108" indent="0">
              <a:buNone/>
              <a:defRPr sz="1066" b="1"/>
            </a:lvl7pPr>
            <a:lvl8pPr marL="2131626" indent="0">
              <a:buNone/>
              <a:defRPr sz="1066" b="1"/>
            </a:lvl8pPr>
            <a:lvl9pPr marL="2436144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9" y="708026"/>
            <a:ext cx="10303551" cy="48260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095C3A-58B8-9B53-C59D-832CA4BE0933}"/>
              </a:ext>
            </a:extLst>
          </p:cNvPr>
          <p:cNvSpPr txBox="1"/>
          <p:nvPr userDrawn="1"/>
        </p:nvSpPr>
        <p:spPr>
          <a:xfrm>
            <a:off x="-866987" y="744377"/>
            <a:ext cx="0" cy="0"/>
          </a:xfrm>
          <a:prstGeom prst="rect">
            <a:avLst/>
          </a:prstGeom>
          <a:noFill/>
        </p:spPr>
        <p:txBody>
          <a:bodyPr wrap="none" lIns="121807" tIns="0" rIns="121807" bIns="0" rtlCol="0" anchor="t" anchorCtr="0">
            <a:noAutofit/>
          </a:bodyPr>
          <a:lstStyle/>
          <a:p>
            <a:pPr marL="182711" indent="-182711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sz="1865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C1239C-B26A-ADB5-5F2F-B26FF3B00F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8000" y="2254280"/>
            <a:ext cx="5300133" cy="3922785"/>
          </a:xfrm>
        </p:spPr>
        <p:txBody>
          <a:bodyPr/>
          <a:lstStyle>
            <a:lvl1pPr>
              <a:defRPr>
                <a:solidFill>
                  <a:srgbClr val="302E47"/>
                </a:solidFill>
              </a:defRPr>
            </a:lvl1pPr>
            <a:lvl2pPr>
              <a:spcAft>
                <a:spcPts val="400"/>
              </a:spcAft>
              <a:defRPr>
                <a:solidFill>
                  <a:srgbClr val="302E47"/>
                </a:solidFill>
              </a:defRPr>
            </a:lvl2pPr>
            <a:lvl3pPr>
              <a:spcBef>
                <a:spcPts val="0"/>
              </a:spcBef>
              <a:spcAft>
                <a:spcPts val="400"/>
              </a:spcAft>
              <a:defRPr>
                <a:solidFill>
                  <a:srgbClr val="302E47"/>
                </a:solidFill>
              </a:defRPr>
            </a:lvl3pPr>
            <a:lvl4pPr>
              <a:spcBef>
                <a:spcPts val="0"/>
              </a:spcBef>
              <a:spcAft>
                <a:spcPts val="400"/>
              </a:spcAft>
              <a:defRPr>
                <a:solidFill>
                  <a:srgbClr val="302E47"/>
                </a:solidFill>
              </a:defRPr>
            </a:lvl4pPr>
            <a:lvl5pPr>
              <a:spcBef>
                <a:spcPts val="0"/>
              </a:spcBef>
              <a:spcAft>
                <a:spcPts val="400"/>
              </a:spcAft>
              <a:defRPr>
                <a:solidFill>
                  <a:srgbClr val="302E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30F4B87-AB29-6060-3D55-FDC4BE44F0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3867" y="2254280"/>
            <a:ext cx="5289549" cy="3922785"/>
          </a:xfrm>
        </p:spPr>
        <p:txBody>
          <a:bodyPr/>
          <a:lstStyle>
            <a:lvl1pPr>
              <a:defRPr>
                <a:solidFill>
                  <a:srgbClr val="302E47"/>
                </a:solidFill>
              </a:defRPr>
            </a:lvl1pPr>
            <a:lvl2pPr>
              <a:spcAft>
                <a:spcPts val="400"/>
              </a:spcAft>
              <a:defRPr>
                <a:solidFill>
                  <a:srgbClr val="302E47"/>
                </a:solidFill>
              </a:defRPr>
            </a:lvl2pPr>
            <a:lvl3pPr>
              <a:spcBef>
                <a:spcPts val="0"/>
              </a:spcBef>
              <a:spcAft>
                <a:spcPts val="400"/>
              </a:spcAft>
              <a:defRPr>
                <a:solidFill>
                  <a:srgbClr val="302E47"/>
                </a:solidFill>
              </a:defRPr>
            </a:lvl3pPr>
            <a:lvl4pPr>
              <a:spcBef>
                <a:spcPts val="0"/>
              </a:spcBef>
              <a:spcAft>
                <a:spcPts val="400"/>
              </a:spcAft>
              <a:defRPr>
                <a:solidFill>
                  <a:srgbClr val="302E47"/>
                </a:solidFill>
              </a:defRPr>
            </a:lvl4pPr>
            <a:lvl5pPr>
              <a:spcBef>
                <a:spcPts val="0"/>
              </a:spcBef>
              <a:spcAft>
                <a:spcPts val="400"/>
              </a:spcAft>
              <a:defRPr>
                <a:solidFill>
                  <a:srgbClr val="302E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B1182A51-1F30-264B-AAA8-B344C118472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03F0D2F-4C00-2441-B7BE-6BD7554F736A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40649170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Sub_1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7"/>
            <a:ext cx="10303548" cy="451847"/>
          </a:xfrm>
          <a:prstGeom prst="rect">
            <a:avLst/>
          </a:prstGeom>
        </p:spPr>
        <p:txBody>
          <a:bodyPr lIns="0" tIns="0" rIns="0" bIns="0"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EB02CC0C-B2AB-214B-9D70-B15F014545C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03768" y="1483536"/>
            <a:ext cx="11180232" cy="4687672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spcAft>
                <a:spcPts val="932"/>
              </a:spcAft>
              <a:buClr>
                <a:schemeClr val="accent2"/>
              </a:buClr>
              <a:defRPr sz="2131">
                <a:solidFill>
                  <a:srgbClr val="302E47"/>
                </a:solidFill>
              </a:defRPr>
            </a:lvl1pPr>
            <a:lvl2pPr marL="239778" indent="-239778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rgbClr val="302E47"/>
                </a:solidFill>
              </a:defRPr>
            </a:lvl2pPr>
            <a:lvl3pPr marL="479556" indent="-239778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rgbClr val="302E47"/>
                </a:solidFill>
              </a:defRPr>
            </a:lvl3pPr>
            <a:lvl4pPr marL="719334" indent="-239778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defRPr sz="2131">
                <a:solidFill>
                  <a:srgbClr val="302E47"/>
                </a:solidFill>
              </a:defRPr>
            </a:lvl4pPr>
            <a:lvl5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31">
                <a:solidFill>
                  <a:srgbClr val="302E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8" y="708026"/>
            <a:ext cx="10307781" cy="48260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Полилиния 3">
            <a:extLst>
              <a:ext uri="{FF2B5EF4-FFF2-40B4-BE49-F238E27FC236}">
                <a16:creationId xmlns:a16="http://schemas.microsoft.com/office/drawing/2014/main" id="{DBCB2487-18AD-7B22-14D5-5C53553EFA98}"/>
              </a:ext>
            </a:extLst>
          </p:cNvPr>
          <p:cNvSpPr/>
          <p:nvPr userDrawn="1"/>
        </p:nvSpPr>
        <p:spPr bwMode="auto">
          <a:xfrm rot="18900000">
            <a:off x="11337244" y="349127"/>
            <a:ext cx="1709512" cy="1709512"/>
          </a:xfrm>
          <a:custGeom>
            <a:avLst/>
            <a:gdLst>
              <a:gd name="connsiteX0" fmla="*/ 1282134 w 1282134"/>
              <a:gd name="connsiteY0" fmla="*/ 0 h 1282134"/>
              <a:gd name="connsiteX1" fmla="*/ 0 w 1282134"/>
              <a:gd name="connsiteY1" fmla="*/ 1282134 h 1282134"/>
              <a:gd name="connsiteX2" fmla="*/ 0 w 1282134"/>
              <a:gd name="connsiteY2" fmla="*/ 94549 h 1282134"/>
              <a:gd name="connsiteX3" fmla="*/ 94549 w 1282134"/>
              <a:gd name="connsiteY3" fmla="*/ 0 h 12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2134" h="1282134">
                <a:moveTo>
                  <a:pt x="1282134" y="0"/>
                </a:moveTo>
                <a:lnTo>
                  <a:pt x="0" y="1282134"/>
                </a:lnTo>
                <a:lnTo>
                  <a:pt x="0" y="94549"/>
                </a:lnTo>
                <a:cubicBezTo>
                  <a:pt x="0" y="42331"/>
                  <a:pt x="42331" y="0"/>
                  <a:pt x="94549" y="0"/>
                </a:cubicBezTo>
                <a:close/>
              </a:path>
            </a:pathLst>
          </a:custGeom>
          <a:gradFill>
            <a:gsLst>
              <a:gs pos="0">
                <a:srgbClr val="A3D9FF"/>
              </a:gs>
              <a:gs pos="91000">
                <a:srgbClr val="7C90DB"/>
              </a:gs>
            </a:gsLst>
            <a:lin ang="192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04" tIns="30452" rIns="30452" bIns="609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7671" fontAlgn="base">
              <a:spcBef>
                <a:spcPct val="0"/>
              </a:spcBef>
              <a:spcAft>
                <a:spcPct val="0"/>
              </a:spcAft>
            </a:pPr>
            <a:endParaRPr lang="ru-RU" sz="3597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15" name="Рисунок 4">
            <a:extLst>
              <a:ext uri="{FF2B5EF4-FFF2-40B4-BE49-F238E27FC236}">
                <a16:creationId xmlns:a16="http://schemas.microsoft.com/office/drawing/2014/main" id="{514775F4-F8F8-9F78-15FC-BFADC29C87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49" y="25400"/>
            <a:ext cx="1347809" cy="198843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4859F91-61DD-6E48-9A2C-6CC8EDA5FDB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3D785F-69E1-4E43-BF72-E2E31F7D3698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27337966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 2_col_1_Img_1_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2" y="251937"/>
            <a:ext cx="10303548" cy="451847"/>
          </a:xfrm>
          <a:prstGeom prst="rect">
            <a:avLst/>
          </a:prstGeom>
        </p:spPr>
        <p:txBody>
          <a:bodyPr lIns="0" tIns="0" rIns="0" bIns="0"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EB02CC0C-B2AB-214B-9D70-B15F014545C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83866" y="1803399"/>
            <a:ext cx="4893735" cy="4367809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spcAft>
                <a:spcPts val="932"/>
              </a:spcAft>
              <a:buClr>
                <a:schemeClr val="accent2"/>
              </a:buClr>
              <a:defRPr sz="2131">
                <a:solidFill>
                  <a:srgbClr val="302E47"/>
                </a:solidFill>
              </a:defRPr>
            </a:lvl1pPr>
            <a:lvl2pPr marL="239778" indent="-239778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rgbClr val="302E47"/>
                </a:solidFill>
              </a:defRPr>
            </a:lvl2pPr>
            <a:lvl3pPr marL="479556" indent="-239778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rgbClr val="302E47"/>
                </a:solidFill>
              </a:defRPr>
            </a:lvl3pPr>
            <a:lvl4pPr marL="719334" indent="-239778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defRPr sz="2131">
                <a:solidFill>
                  <a:srgbClr val="302E47"/>
                </a:solidFill>
              </a:defRPr>
            </a:lvl4pPr>
            <a:lvl5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31">
                <a:solidFill>
                  <a:srgbClr val="302E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7" y="708026"/>
            <a:ext cx="10303549" cy="48260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EA8437-B1C2-5445-B172-632CC876EA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8002" y="1803401"/>
            <a:ext cx="5300133" cy="43677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02E47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F08ACE-B4CC-C308-E91E-30FCDFBA8AAD}"/>
              </a:ext>
            </a:extLst>
          </p:cNvPr>
          <p:cNvSpPr txBox="1"/>
          <p:nvPr userDrawn="1"/>
        </p:nvSpPr>
        <p:spPr>
          <a:xfrm>
            <a:off x="6691745" y="-498763"/>
            <a:ext cx="0" cy="0"/>
          </a:xfrm>
          <a:prstGeom prst="rect">
            <a:avLst/>
          </a:prstGeom>
          <a:noFill/>
        </p:spPr>
        <p:txBody>
          <a:bodyPr wrap="none" lIns="60904" tIns="0" rIns="60904" bIns="0" rtlCol="0" anchor="t" anchorCtr="0">
            <a:noAutofit/>
          </a:bodyPr>
          <a:lstStyle/>
          <a:p>
            <a:pPr marL="182711" indent="-182711" algn="l">
              <a:spcBef>
                <a:spcPts val="400"/>
              </a:spcBef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865">
              <a:solidFill>
                <a:schemeClr val="tx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Полилиния 3">
            <a:extLst>
              <a:ext uri="{FF2B5EF4-FFF2-40B4-BE49-F238E27FC236}">
                <a16:creationId xmlns:a16="http://schemas.microsoft.com/office/drawing/2014/main" id="{39841C1E-BEE4-DCF3-F288-34CF33CF7AE8}"/>
              </a:ext>
            </a:extLst>
          </p:cNvPr>
          <p:cNvSpPr/>
          <p:nvPr userDrawn="1"/>
        </p:nvSpPr>
        <p:spPr bwMode="auto">
          <a:xfrm rot="18900000">
            <a:off x="11337244" y="349127"/>
            <a:ext cx="1709512" cy="1709512"/>
          </a:xfrm>
          <a:custGeom>
            <a:avLst/>
            <a:gdLst>
              <a:gd name="connsiteX0" fmla="*/ 1282134 w 1282134"/>
              <a:gd name="connsiteY0" fmla="*/ 0 h 1282134"/>
              <a:gd name="connsiteX1" fmla="*/ 0 w 1282134"/>
              <a:gd name="connsiteY1" fmla="*/ 1282134 h 1282134"/>
              <a:gd name="connsiteX2" fmla="*/ 0 w 1282134"/>
              <a:gd name="connsiteY2" fmla="*/ 94549 h 1282134"/>
              <a:gd name="connsiteX3" fmla="*/ 94549 w 1282134"/>
              <a:gd name="connsiteY3" fmla="*/ 0 h 12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2134" h="1282134">
                <a:moveTo>
                  <a:pt x="1282134" y="0"/>
                </a:moveTo>
                <a:lnTo>
                  <a:pt x="0" y="1282134"/>
                </a:lnTo>
                <a:lnTo>
                  <a:pt x="0" y="94549"/>
                </a:lnTo>
                <a:cubicBezTo>
                  <a:pt x="0" y="42331"/>
                  <a:pt x="42331" y="0"/>
                  <a:pt x="94549" y="0"/>
                </a:cubicBezTo>
                <a:close/>
              </a:path>
            </a:pathLst>
          </a:custGeom>
          <a:gradFill>
            <a:gsLst>
              <a:gs pos="0">
                <a:srgbClr val="A3D9FF"/>
              </a:gs>
              <a:gs pos="91000">
                <a:srgbClr val="7C90DB"/>
              </a:gs>
            </a:gsLst>
            <a:lin ang="192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04" tIns="30452" rIns="30452" bIns="609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7671" fontAlgn="base">
              <a:spcBef>
                <a:spcPct val="0"/>
              </a:spcBef>
              <a:spcAft>
                <a:spcPct val="0"/>
              </a:spcAft>
            </a:pPr>
            <a:endParaRPr lang="ru-RU" sz="3597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14" name="Рисунок 4">
            <a:extLst>
              <a:ext uri="{FF2B5EF4-FFF2-40B4-BE49-F238E27FC236}">
                <a16:creationId xmlns:a16="http://schemas.microsoft.com/office/drawing/2014/main" id="{71061577-DAF5-A877-B2B0-8D60223275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49" y="25400"/>
            <a:ext cx="1347809" cy="198843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B6A8978-ACEC-6F44-B1E0-0F54B3DDD7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6FD96A-683C-CF48-93F0-DD2D6B77A308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17849784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 columns_with blu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Полилиния 3">
            <a:extLst>
              <a:ext uri="{FF2B5EF4-FFF2-40B4-BE49-F238E27FC236}">
                <a16:creationId xmlns:a16="http://schemas.microsoft.com/office/drawing/2014/main" id="{0415BDA2-57A2-C44F-AE11-6F998AE53973}"/>
              </a:ext>
            </a:extLst>
          </p:cNvPr>
          <p:cNvSpPr/>
          <p:nvPr userDrawn="1"/>
        </p:nvSpPr>
        <p:spPr bwMode="auto">
          <a:xfrm rot="18900000">
            <a:off x="11337244" y="349127"/>
            <a:ext cx="1709512" cy="1709512"/>
          </a:xfrm>
          <a:custGeom>
            <a:avLst/>
            <a:gdLst>
              <a:gd name="connsiteX0" fmla="*/ 1282134 w 1282134"/>
              <a:gd name="connsiteY0" fmla="*/ 0 h 1282134"/>
              <a:gd name="connsiteX1" fmla="*/ 0 w 1282134"/>
              <a:gd name="connsiteY1" fmla="*/ 1282134 h 1282134"/>
              <a:gd name="connsiteX2" fmla="*/ 0 w 1282134"/>
              <a:gd name="connsiteY2" fmla="*/ 94549 h 1282134"/>
              <a:gd name="connsiteX3" fmla="*/ 94549 w 1282134"/>
              <a:gd name="connsiteY3" fmla="*/ 0 h 12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2134" h="1282134">
                <a:moveTo>
                  <a:pt x="1282134" y="0"/>
                </a:moveTo>
                <a:lnTo>
                  <a:pt x="0" y="1282134"/>
                </a:lnTo>
                <a:lnTo>
                  <a:pt x="0" y="94549"/>
                </a:lnTo>
                <a:cubicBezTo>
                  <a:pt x="0" y="42331"/>
                  <a:pt x="42331" y="0"/>
                  <a:pt x="94549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04" tIns="30452" rIns="30452" bIns="609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7671" fontAlgn="base">
              <a:spcBef>
                <a:spcPct val="0"/>
              </a:spcBef>
              <a:spcAft>
                <a:spcPct val="0"/>
              </a:spcAft>
            </a:pPr>
            <a:endParaRPr lang="ru-RU" sz="3597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4316BE15-8EFD-A742-BCB2-FC4E9E708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6"/>
            <a:ext cx="10303548" cy="502308"/>
          </a:xfrm>
          <a:prstGeom prst="rect">
            <a:avLst/>
          </a:prstGeom>
        </p:spPr>
        <p:txBody>
          <a:bodyPr lIns="0" tIns="0" rIns="0" bIns="0"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F2A84FF-F71C-9D40-A172-1259C38B6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3452" y="1415100"/>
            <a:ext cx="5304681" cy="835568"/>
          </a:xfrm>
          <a:prstGeom prst="rect">
            <a:avLst/>
          </a:prstGeom>
        </p:spPr>
        <p:txBody>
          <a:bodyPr lIns="0" tIns="0" rIns="0" bIns="108000" anchor="b"/>
          <a:lstStyle>
            <a:lvl1pPr marL="0" indent="0">
              <a:buNone/>
              <a:defRPr sz="2131" b="0">
                <a:solidFill>
                  <a:schemeClr val="tx2"/>
                </a:solidFill>
              </a:defRPr>
            </a:lvl1pPr>
            <a:lvl2pPr marL="304518" indent="0">
              <a:buNone/>
              <a:defRPr sz="1332" b="1"/>
            </a:lvl2pPr>
            <a:lvl3pPr marL="609036" indent="0">
              <a:buNone/>
              <a:defRPr sz="1199" b="1"/>
            </a:lvl3pPr>
            <a:lvl4pPr marL="913554" indent="0">
              <a:buNone/>
              <a:defRPr sz="1066" b="1"/>
            </a:lvl4pPr>
            <a:lvl5pPr marL="1218072" indent="0">
              <a:buNone/>
              <a:defRPr sz="1066" b="1"/>
            </a:lvl5pPr>
            <a:lvl6pPr marL="1522590" indent="0">
              <a:buNone/>
              <a:defRPr sz="1066" b="1"/>
            </a:lvl6pPr>
            <a:lvl7pPr marL="1827108" indent="0">
              <a:buNone/>
              <a:defRPr sz="1066" b="1"/>
            </a:lvl7pPr>
            <a:lvl8pPr marL="2131626" indent="0">
              <a:buNone/>
              <a:defRPr sz="1066" b="1"/>
            </a:lvl8pPr>
            <a:lvl9pPr marL="2436144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8BE7C3B-9F0E-F446-9D3B-3ABCAD9426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3452" y="2260600"/>
            <a:ext cx="5304681" cy="3910608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spcAft>
                <a:spcPts val="932"/>
              </a:spcAft>
              <a:buClr>
                <a:schemeClr val="accent2"/>
              </a:buClr>
              <a:defRPr sz="2131">
                <a:solidFill>
                  <a:srgbClr val="302E47"/>
                </a:solidFill>
              </a:defRPr>
            </a:lvl1pPr>
            <a:lvl2pPr marL="239778" indent="-239778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rgbClr val="302E47"/>
                </a:solidFill>
              </a:defRPr>
            </a:lvl2pPr>
            <a:lvl3pPr marL="479556" indent="-239778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rgbClr val="302E47"/>
                </a:solidFill>
              </a:defRPr>
            </a:lvl3pPr>
            <a:lvl4pPr marL="719334" indent="-239778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rgbClr val="302E47"/>
                </a:solidFill>
              </a:defRPr>
            </a:lvl4pPr>
            <a:lvl5pPr>
              <a:spcBef>
                <a:spcPts val="0"/>
              </a:spcBef>
              <a:buClr>
                <a:schemeClr val="accent2"/>
              </a:buClr>
              <a:defRPr sz="2131">
                <a:solidFill>
                  <a:srgbClr val="302E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B45F5ED-5CEB-4541-AFDF-AD843F4CE87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83867" y="1405167"/>
            <a:ext cx="5300133" cy="845501"/>
          </a:xfrm>
          <a:prstGeom prst="rect">
            <a:avLst/>
          </a:prstGeom>
        </p:spPr>
        <p:txBody>
          <a:bodyPr lIns="0" tIns="0" rIns="0" bIns="108000" anchor="b"/>
          <a:lstStyle>
            <a:lvl1pPr marL="0" indent="0">
              <a:buNone/>
              <a:defRPr sz="2131" b="0">
                <a:solidFill>
                  <a:schemeClr val="tx2"/>
                </a:solidFill>
              </a:defRPr>
            </a:lvl1pPr>
            <a:lvl2pPr marL="304518" indent="0">
              <a:buNone/>
              <a:defRPr sz="1332" b="1"/>
            </a:lvl2pPr>
            <a:lvl3pPr marL="609036" indent="0">
              <a:buNone/>
              <a:defRPr sz="1199" b="1"/>
            </a:lvl3pPr>
            <a:lvl4pPr marL="913554" indent="0">
              <a:buNone/>
              <a:defRPr sz="1066" b="1"/>
            </a:lvl4pPr>
            <a:lvl5pPr marL="1218072" indent="0">
              <a:buNone/>
              <a:defRPr sz="1066" b="1"/>
            </a:lvl5pPr>
            <a:lvl6pPr marL="1522590" indent="0">
              <a:buNone/>
              <a:defRPr sz="1066" b="1"/>
            </a:lvl6pPr>
            <a:lvl7pPr marL="1827108" indent="0">
              <a:buNone/>
              <a:defRPr sz="1066" b="1"/>
            </a:lvl7pPr>
            <a:lvl8pPr marL="2131626" indent="0">
              <a:buNone/>
              <a:defRPr sz="1066" b="1"/>
            </a:lvl8pPr>
            <a:lvl9pPr marL="2436144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295E99EF-0860-B249-9183-878D5ED2F5D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83866" y="2260600"/>
            <a:ext cx="5300135" cy="3910608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spcAft>
                <a:spcPts val="932"/>
              </a:spcAft>
              <a:buClr>
                <a:schemeClr val="accent2"/>
              </a:buClr>
              <a:defRPr sz="2131">
                <a:solidFill>
                  <a:srgbClr val="302E47"/>
                </a:solidFill>
              </a:defRPr>
            </a:lvl1pPr>
            <a:lvl2pPr marL="239778" indent="-239778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rgbClr val="302E47"/>
                </a:solidFill>
              </a:defRPr>
            </a:lvl2pPr>
            <a:lvl3pPr marL="479556" indent="-239778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rgbClr val="302E47"/>
                </a:solidFill>
              </a:defRPr>
            </a:lvl3pPr>
            <a:lvl4pPr marL="719334" indent="-239778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rgbClr val="302E47"/>
                </a:solidFill>
              </a:defRPr>
            </a:lvl4pPr>
            <a:lvl5pPr>
              <a:spcBef>
                <a:spcPts val="0"/>
              </a:spcBef>
              <a:buClr>
                <a:schemeClr val="accent2"/>
              </a:buClr>
              <a:defRPr sz="2131">
                <a:solidFill>
                  <a:srgbClr val="302E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DD5B8E-BC6C-16F6-DA5C-403906973FD4}"/>
              </a:ext>
            </a:extLst>
          </p:cNvPr>
          <p:cNvSpPr txBox="1"/>
          <p:nvPr userDrawn="1"/>
        </p:nvSpPr>
        <p:spPr>
          <a:xfrm>
            <a:off x="346364" y="-360218"/>
            <a:ext cx="0" cy="0"/>
          </a:xfrm>
          <a:prstGeom prst="rect">
            <a:avLst/>
          </a:prstGeom>
          <a:noFill/>
        </p:spPr>
        <p:txBody>
          <a:bodyPr wrap="none" lIns="60904" tIns="0" rIns="60904" bIns="0" rtlCol="0" anchor="t" anchorCtr="0">
            <a:noAutofit/>
          </a:bodyPr>
          <a:lstStyle/>
          <a:p>
            <a:pPr marL="182711" indent="-182711" algn="l">
              <a:spcBef>
                <a:spcPts val="400"/>
              </a:spcBef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865">
              <a:solidFill>
                <a:schemeClr val="tx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9" name="Полилиния 3">
            <a:extLst>
              <a:ext uri="{FF2B5EF4-FFF2-40B4-BE49-F238E27FC236}">
                <a16:creationId xmlns:a16="http://schemas.microsoft.com/office/drawing/2014/main" id="{80E2172A-AA46-540B-67D1-86A0C274608E}"/>
              </a:ext>
            </a:extLst>
          </p:cNvPr>
          <p:cNvSpPr/>
          <p:nvPr userDrawn="1"/>
        </p:nvSpPr>
        <p:spPr bwMode="auto">
          <a:xfrm rot="18900000">
            <a:off x="11337244" y="349127"/>
            <a:ext cx="1709512" cy="1709512"/>
          </a:xfrm>
          <a:custGeom>
            <a:avLst/>
            <a:gdLst>
              <a:gd name="connsiteX0" fmla="*/ 1282134 w 1282134"/>
              <a:gd name="connsiteY0" fmla="*/ 0 h 1282134"/>
              <a:gd name="connsiteX1" fmla="*/ 0 w 1282134"/>
              <a:gd name="connsiteY1" fmla="*/ 1282134 h 1282134"/>
              <a:gd name="connsiteX2" fmla="*/ 0 w 1282134"/>
              <a:gd name="connsiteY2" fmla="*/ 94549 h 1282134"/>
              <a:gd name="connsiteX3" fmla="*/ 94549 w 1282134"/>
              <a:gd name="connsiteY3" fmla="*/ 0 h 12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2134" h="1282134">
                <a:moveTo>
                  <a:pt x="1282134" y="0"/>
                </a:moveTo>
                <a:lnTo>
                  <a:pt x="0" y="1282134"/>
                </a:lnTo>
                <a:lnTo>
                  <a:pt x="0" y="94549"/>
                </a:lnTo>
                <a:cubicBezTo>
                  <a:pt x="0" y="42331"/>
                  <a:pt x="42331" y="0"/>
                  <a:pt x="94549" y="0"/>
                </a:cubicBezTo>
                <a:close/>
              </a:path>
            </a:pathLst>
          </a:custGeom>
          <a:gradFill>
            <a:gsLst>
              <a:gs pos="0">
                <a:srgbClr val="A3D9FF"/>
              </a:gs>
              <a:gs pos="91000">
                <a:srgbClr val="7C90DB"/>
              </a:gs>
            </a:gsLst>
            <a:lin ang="192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04" tIns="30452" rIns="30452" bIns="609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7671" fontAlgn="base">
              <a:spcBef>
                <a:spcPct val="0"/>
              </a:spcBef>
              <a:spcAft>
                <a:spcPct val="0"/>
              </a:spcAft>
            </a:pPr>
            <a:endParaRPr lang="ru-RU" sz="3597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20" name="Рисунок 4">
            <a:extLst>
              <a:ext uri="{FF2B5EF4-FFF2-40B4-BE49-F238E27FC236}">
                <a16:creationId xmlns:a16="http://schemas.microsoft.com/office/drawing/2014/main" id="{9AE8F475-D375-9CD6-1717-A31FF93488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49" y="25400"/>
            <a:ext cx="1347809" cy="19884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56F381-0121-1877-20AE-18D2A6EF2C67}"/>
              </a:ext>
            </a:extLst>
          </p:cNvPr>
          <p:cNvSpPr txBox="1"/>
          <p:nvPr userDrawn="1"/>
        </p:nvSpPr>
        <p:spPr>
          <a:xfrm>
            <a:off x="1746421" y="-658417"/>
            <a:ext cx="0" cy="0"/>
          </a:xfrm>
          <a:prstGeom prst="rect">
            <a:avLst/>
          </a:prstGeom>
          <a:noFill/>
        </p:spPr>
        <p:txBody>
          <a:bodyPr wrap="none" lIns="121807" tIns="0" rIns="121807" bIns="0" rtlCol="0" anchor="t" anchorCtr="0">
            <a:noAutofit/>
          </a:bodyPr>
          <a:lstStyle/>
          <a:p>
            <a:pPr marL="182711" indent="-182711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sz="1865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CCB7F33-8681-5F43-B376-86114031E08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D8BDB62-862F-8F44-BD4E-C23CD96F3800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36637690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Sub_1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2" y="251938"/>
            <a:ext cx="10303548" cy="451847"/>
          </a:xfrm>
          <a:prstGeom prst="rect">
            <a:avLst/>
          </a:prstGeom>
        </p:spPr>
        <p:txBody>
          <a:bodyPr/>
          <a:lstStyle>
            <a:lvl1pPr>
              <a:defRPr sz="2928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8" y="708026"/>
            <a:ext cx="10307781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Полилиния 3">
            <a:extLst>
              <a:ext uri="{FF2B5EF4-FFF2-40B4-BE49-F238E27FC236}">
                <a16:creationId xmlns:a16="http://schemas.microsoft.com/office/drawing/2014/main" id="{DBCB2487-18AD-7B22-14D5-5C53553EFA98}"/>
              </a:ext>
            </a:extLst>
          </p:cNvPr>
          <p:cNvSpPr/>
          <p:nvPr userDrawn="1"/>
        </p:nvSpPr>
        <p:spPr bwMode="auto">
          <a:xfrm rot="18900000">
            <a:off x="11337244" y="349128"/>
            <a:ext cx="1709512" cy="1709512"/>
          </a:xfrm>
          <a:custGeom>
            <a:avLst/>
            <a:gdLst>
              <a:gd name="connsiteX0" fmla="*/ 1282134 w 1282134"/>
              <a:gd name="connsiteY0" fmla="*/ 0 h 1282134"/>
              <a:gd name="connsiteX1" fmla="*/ 0 w 1282134"/>
              <a:gd name="connsiteY1" fmla="*/ 1282134 h 1282134"/>
              <a:gd name="connsiteX2" fmla="*/ 0 w 1282134"/>
              <a:gd name="connsiteY2" fmla="*/ 94549 h 1282134"/>
              <a:gd name="connsiteX3" fmla="*/ 94549 w 1282134"/>
              <a:gd name="connsiteY3" fmla="*/ 0 h 12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2134" h="1282134">
                <a:moveTo>
                  <a:pt x="1282134" y="0"/>
                </a:moveTo>
                <a:lnTo>
                  <a:pt x="0" y="1282134"/>
                </a:lnTo>
                <a:lnTo>
                  <a:pt x="0" y="94549"/>
                </a:lnTo>
                <a:cubicBezTo>
                  <a:pt x="0" y="42331"/>
                  <a:pt x="42331" y="0"/>
                  <a:pt x="94549" y="0"/>
                </a:cubicBezTo>
                <a:close/>
              </a:path>
            </a:pathLst>
          </a:custGeom>
          <a:gradFill>
            <a:gsLst>
              <a:gs pos="0">
                <a:srgbClr val="A3D9FF"/>
              </a:gs>
              <a:gs pos="91000">
                <a:srgbClr val="7C90DB"/>
              </a:gs>
            </a:gsLst>
            <a:lin ang="192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848" tIns="30424" rIns="30424" bIns="608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6544" fontAlgn="base">
              <a:spcBef>
                <a:spcPct val="0"/>
              </a:spcBef>
              <a:spcAft>
                <a:spcPct val="0"/>
              </a:spcAft>
            </a:pPr>
            <a:endParaRPr lang="ru-RU" sz="3594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15" name="Рисунок 4">
            <a:extLst>
              <a:ext uri="{FF2B5EF4-FFF2-40B4-BE49-F238E27FC236}">
                <a16:creationId xmlns:a16="http://schemas.microsoft.com/office/drawing/2014/main" id="{514775F4-F8F8-9F78-15FC-BFADC29C87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0" y="25400"/>
            <a:ext cx="1347809" cy="19884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C49EF1-F922-B9F0-B215-67F71859F584}"/>
              </a:ext>
            </a:extLst>
          </p:cNvPr>
          <p:cNvSpPr txBox="1"/>
          <p:nvPr userDrawn="1"/>
        </p:nvSpPr>
        <p:spPr>
          <a:xfrm>
            <a:off x="508004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59B093-2235-BF4E-91D7-88021D972E5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9" y="6445628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9521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 _2 col_texts_img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2" y="264340"/>
            <a:ext cx="10303548" cy="451847"/>
          </a:xfrm>
          <a:prstGeom prst="rect">
            <a:avLst/>
          </a:prstGeom>
        </p:spPr>
        <p:txBody>
          <a:bodyPr lIns="0" tIns="0" rIns="0" bIns="0"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8" y="720429"/>
            <a:ext cx="10307781" cy="482600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Полилиния 3">
            <a:extLst>
              <a:ext uri="{FF2B5EF4-FFF2-40B4-BE49-F238E27FC236}">
                <a16:creationId xmlns:a16="http://schemas.microsoft.com/office/drawing/2014/main" id="{08178EFC-4C89-E246-BEDE-251153263E47}"/>
              </a:ext>
            </a:extLst>
          </p:cNvPr>
          <p:cNvSpPr/>
          <p:nvPr userDrawn="1"/>
        </p:nvSpPr>
        <p:spPr bwMode="auto">
          <a:xfrm rot="18900000">
            <a:off x="11337244" y="349127"/>
            <a:ext cx="1709512" cy="1709512"/>
          </a:xfrm>
          <a:custGeom>
            <a:avLst/>
            <a:gdLst>
              <a:gd name="connsiteX0" fmla="*/ 1282134 w 1282134"/>
              <a:gd name="connsiteY0" fmla="*/ 0 h 1282134"/>
              <a:gd name="connsiteX1" fmla="*/ 0 w 1282134"/>
              <a:gd name="connsiteY1" fmla="*/ 1282134 h 1282134"/>
              <a:gd name="connsiteX2" fmla="*/ 0 w 1282134"/>
              <a:gd name="connsiteY2" fmla="*/ 94549 h 1282134"/>
              <a:gd name="connsiteX3" fmla="*/ 94549 w 1282134"/>
              <a:gd name="connsiteY3" fmla="*/ 0 h 12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2134" h="1282134">
                <a:moveTo>
                  <a:pt x="1282134" y="0"/>
                </a:moveTo>
                <a:lnTo>
                  <a:pt x="0" y="1282134"/>
                </a:lnTo>
                <a:lnTo>
                  <a:pt x="0" y="94549"/>
                </a:lnTo>
                <a:cubicBezTo>
                  <a:pt x="0" y="42331"/>
                  <a:pt x="42331" y="0"/>
                  <a:pt x="94549" y="0"/>
                </a:cubicBezTo>
                <a:close/>
              </a:path>
            </a:pathLst>
          </a:custGeom>
          <a:gradFill>
            <a:gsLst>
              <a:gs pos="0">
                <a:srgbClr val="A3D9FF"/>
              </a:gs>
              <a:gs pos="91000">
                <a:srgbClr val="7C90DB"/>
              </a:gs>
            </a:gsLst>
            <a:lin ang="192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04" tIns="30452" rIns="30452" bIns="609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7671" fontAlgn="base">
              <a:spcBef>
                <a:spcPct val="0"/>
              </a:spcBef>
              <a:spcAft>
                <a:spcPct val="0"/>
              </a:spcAft>
            </a:pPr>
            <a:endParaRPr lang="ru-RU" sz="3597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40" name="Рисунок 4">
            <a:extLst>
              <a:ext uri="{FF2B5EF4-FFF2-40B4-BE49-F238E27FC236}">
                <a16:creationId xmlns:a16="http://schemas.microsoft.com/office/drawing/2014/main" id="{6FCB9356-9AA1-D141-B612-CD2CBE35BF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49" y="25400"/>
            <a:ext cx="1347809" cy="1988436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4F1FB5B-6459-0C44-A8DA-3FEB0FC13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3452" y="1427503"/>
            <a:ext cx="5304681" cy="835568"/>
          </a:xfrm>
          <a:prstGeom prst="rect">
            <a:avLst/>
          </a:prstGeom>
        </p:spPr>
        <p:txBody>
          <a:bodyPr lIns="0" tIns="0" rIns="0" bIns="108000" anchor="b"/>
          <a:lstStyle>
            <a:lvl1pPr marL="0" indent="0">
              <a:buNone/>
              <a:defRPr sz="2131" b="0">
                <a:solidFill>
                  <a:schemeClr val="tx2"/>
                </a:solidFill>
              </a:defRPr>
            </a:lvl1pPr>
            <a:lvl2pPr marL="304518" indent="0">
              <a:buNone/>
              <a:defRPr sz="1332" b="1"/>
            </a:lvl2pPr>
            <a:lvl3pPr marL="609036" indent="0">
              <a:buNone/>
              <a:defRPr sz="1199" b="1"/>
            </a:lvl3pPr>
            <a:lvl4pPr marL="913554" indent="0">
              <a:buNone/>
              <a:defRPr sz="1066" b="1"/>
            </a:lvl4pPr>
            <a:lvl5pPr marL="1218072" indent="0">
              <a:buNone/>
              <a:defRPr sz="1066" b="1"/>
            </a:lvl5pPr>
            <a:lvl6pPr marL="1522590" indent="0">
              <a:buNone/>
              <a:defRPr sz="1066" b="1"/>
            </a:lvl6pPr>
            <a:lvl7pPr marL="1827108" indent="0">
              <a:buNone/>
              <a:defRPr sz="1066" b="1"/>
            </a:lvl7pPr>
            <a:lvl8pPr marL="2131626" indent="0">
              <a:buNone/>
              <a:defRPr sz="1066" b="1"/>
            </a:lvl8pPr>
            <a:lvl9pPr marL="2436144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44816C2-C01D-3744-9DC6-FCA012E542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3452" y="2273003"/>
            <a:ext cx="5304681" cy="3910608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spcAft>
                <a:spcPts val="932"/>
              </a:spcAft>
              <a:buClr>
                <a:schemeClr val="accent2"/>
              </a:buClr>
              <a:defRPr sz="2131">
                <a:solidFill>
                  <a:srgbClr val="302E47"/>
                </a:solidFill>
              </a:defRPr>
            </a:lvl1pPr>
            <a:lvl2pPr marL="239778" indent="-239778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rgbClr val="302E47"/>
                </a:solidFill>
              </a:defRPr>
            </a:lvl2pPr>
            <a:lvl3pPr marL="479556" indent="-239778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rgbClr val="302E47"/>
                </a:solidFill>
              </a:defRPr>
            </a:lvl3pPr>
            <a:lvl4pPr marL="719334" indent="-239778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rgbClr val="302E47"/>
                </a:solidFill>
              </a:defRPr>
            </a:lvl4pPr>
            <a:lvl5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31">
                <a:solidFill>
                  <a:srgbClr val="302E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678CD1C-701B-8342-AC82-B480E0DCFFB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79229" y="1417571"/>
            <a:ext cx="5304771" cy="845501"/>
          </a:xfrm>
          <a:prstGeom prst="rect">
            <a:avLst/>
          </a:prstGeom>
        </p:spPr>
        <p:txBody>
          <a:bodyPr lIns="0" tIns="0" rIns="0" bIns="108000" anchor="b"/>
          <a:lstStyle>
            <a:lvl1pPr marL="0" indent="0">
              <a:buNone/>
              <a:defRPr sz="2131" b="0">
                <a:solidFill>
                  <a:schemeClr val="tx2"/>
                </a:solidFill>
              </a:defRPr>
            </a:lvl1pPr>
            <a:lvl2pPr marL="304518" indent="0">
              <a:buNone/>
              <a:defRPr sz="1332" b="1"/>
            </a:lvl2pPr>
            <a:lvl3pPr marL="609036" indent="0">
              <a:buNone/>
              <a:defRPr sz="1199" b="1"/>
            </a:lvl3pPr>
            <a:lvl4pPr marL="913554" indent="0">
              <a:buNone/>
              <a:defRPr sz="1066" b="1"/>
            </a:lvl4pPr>
            <a:lvl5pPr marL="1218072" indent="0">
              <a:buNone/>
              <a:defRPr sz="1066" b="1"/>
            </a:lvl5pPr>
            <a:lvl6pPr marL="1522590" indent="0">
              <a:buNone/>
              <a:defRPr sz="1066" b="1"/>
            </a:lvl6pPr>
            <a:lvl7pPr marL="1827108" indent="0">
              <a:buNone/>
              <a:defRPr sz="1066" b="1"/>
            </a:lvl7pPr>
            <a:lvl8pPr marL="2131626" indent="0">
              <a:buNone/>
              <a:defRPr sz="1066" b="1"/>
            </a:lvl8pPr>
            <a:lvl9pPr marL="2436144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D5E1A473-EF75-D645-A73C-7010D5CB5FD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83867" y="2273003"/>
            <a:ext cx="5304771" cy="3910608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spcAft>
                <a:spcPts val="932"/>
              </a:spcAft>
              <a:buClr>
                <a:schemeClr val="accent2"/>
              </a:buClr>
              <a:defRPr sz="2131">
                <a:solidFill>
                  <a:srgbClr val="302E47"/>
                </a:solidFill>
              </a:defRPr>
            </a:lvl1pPr>
            <a:lvl2pPr marL="239778" indent="-239778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rgbClr val="302E47"/>
                </a:solidFill>
              </a:defRPr>
            </a:lvl2pPr>
            <a:lvl3pPr marL="479556" indent="-239778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rgbClr val="302E47"/>
                </a:solidFill>
              </a:defRPr>
            </a:lvl3pPr>
            <a:lvl4pPr marL="719334" indent="-239778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rgbClr val="302E47"/>
                </a:solidFill>
              </a:defRPr>
            </a:lvl4pPr>
            <a:lvl5pPr>
              <a:spcBef>
                <a:spcPts val="0"/>
              </a:spcBef>
              <a:buClr>
                <a:schemeClr val="accent2"/>
              </a:buClr>
              <a:defRPr sz="2131">
                <a:solidFill>
                  <a:srgbClr val="302E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9158A1-FF95-BBE8-F464-CB07F838EB9F}"/>
              </a:ext>
            </a:extLst>
          </p:cNvPr>
          <p:cNvSpPr txBox="1"/>
          <p:nvPr userDrawn="1"/>
        </p:nvSpPr>
        <p:spPr>
          <a:xfrm>
            <a:off x="27093" y="2003052"/>
            <a:ext cx="0" cy="0"/>
          </a:xfrm>
          <a:prstGeom prst="rect">
            <a:avLst/>
          </a:prstGeom>
          <a:noFill/>
        </p:spPr>
        <p:txBody>
          <a:bodyPr wrap="none" lIns="121807" tIns="0" rIns="121807" bIns="0" rtlCol="0" anchor="t" anchorCtr="0">
            <a:noAutofit/>
          </a:bodyPr>
          <a:lstStyle/>
          <a:p>
            <a:pPr marL="182711" indent="-182711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sz="1865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AA97E6D-9245-6C4C-A124-AFB8DD859DD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06FF65-91CF-3F4A-BBCB-447D93E3D13B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19707160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_col_text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2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7"/>
            <a:ext cx="10303551" cy="738664"/>
          </a:xfrm>
          <a:prstGeom prst="rect">
            <a:avLst/>
          </a:prstGeom>
        </p:spPr>
        <p:txBody>
          <a:bodyPr lIns="0" tIns="0" rIns="0" bIns="0"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FA70ACB4-66A3-2F41-BF7A-36F4A661B34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05794" y="1803399"/>
            <a:ext cx="5302341" cy="4367809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spcAft>
                <a:spcPts val="932"/>
              </a:spcAft>
              <a:buClr>
                <a:schemeClr val="accent4">
                  <a:lumMod val="75000"/>
                </a:schemeClr>
              </a:buClr>
              <a:defRPr sz="2131">
                <a:solidFill>
                  <a:srgbClr val="302E47"/>
                </a:solidFill>
              </a:defRPr>
            </a:lvl1pPr>
            <a:lvl2pPr marL="239778" indent="-239778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rgbClr val="302E47"/>
                </a:solidFill>
              </a:defRPr>
            </a:lvl2pPr>
            <a:lvl3pPr marL="479556" indent="-239778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rgbClr val="302E47"/>
                </a:solidFill>
              </a:defRPr>
            </a:lvl3pPr>
            <a:lvl4pPr marL="719334" indent="-239778">
              <a:spcBef>
                <a:spcPts val="0"/>
              </a:spcBef>
              <a:spcAft>
                <a:spcPts val="400"/>
              </a:spcAft>
              <a:buClr>
                <a:srgbClr val="B6D20C"/>
              </a:buClr>
              <a:defRPr sz="2131">
                <a:solidFill>
                  <a:srgbClr val="302E47"/>
                </a:solidFill>
              </a:defRPr>
            </a:lvl4pPr>
            <a:lvl5pPr>
              <a:spcBef>
                <a:spcPts val="0"/>
              </a:spcBef>
              <a:buClr>
                <a:schemeClr val="accent2"/>
              </a:buClr>
              <a:defRPr sz="2131">
                <a:solidFill>
                  <a:srgbClr val="302E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B38F9DB6-7AD2-0C46-966A-33BB1A7F82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83867" y="1803401"/>
            <a:ext cx="5319397" cy="436774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02E47"/>
                </a:solidFill>
              </a:defRPr>
            </a:lvl1pPr>
          </a:lstStyle>
          <a:p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5BD9052-18BA-3F45-A411-F1409FA3600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DC592E-DA92-3445-A090-46DE5A14EDC0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23289437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half_2_col_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2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251936"/>
            <a:ext cx="5300133" cy="176736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90000"/>
              </a:lnSpc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3B50ED0-A856-D147-AE41-3C6939B7953E}"/>
              </a:ext>
            </a:extLst>
          </p:cNvPr>
          <p:cNvCxnSpPr/>
          <p:nvPr userDrawn="1"/>
        </p:nvCxnSpPr>
        <p:spPr>
          <a:xfrm>
            <a:off x="6096000" y="381001"/>
            <a:ext cx="0" cy="5740400"/>
          </a:xfrm>
          <a:prstGeom prst="line">
            <a:avLst/>
          </a:prstGeom>
          <a:ln w="12700">
            <a:solidFill>
              <a:srgbClr val="B6D20C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3D7EE2A-31AB-E69E-3C5C-7A7AE09EDBB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8000" y="2463637"/>
            <a:ext cx="5300133" cy="3718309"/>
          </a:xfrm>
        </p:spPr>
        <p:txBody>
          <a:bodyPr/>
          <a:lstStyle>
            <a:lvl1pPr>
              <a:defRPr>
                <a:solidFill>
                  <a:srgbClr val="302E47"/>
                </a:solidFill>
              </a:defRPr>
            </a:lvl1pPr>
            <a:lvl2pPr>
              <a:defRPr>
                <a:solidFill>
                  <a:srgbClr val="302E47"/>
                </a:solidFill>
              </a:defRPr>
            </a:lvl2pPr>
            <a:lvl3pPr>
              <a:defRPr>
                <a:solidFill>
                  <a:srgbClr val="302E47"/>
                </a:solidFill>
              </a:defRPr>
            </a:lvl3pPr>
            <a:lvl4pPr>
              <a:defRPr>
                <a:solidFill>
                  <a:srgbClr val="302E47"/>
                </a:solidFill>
              </a:defRPr>
            </a:lvl4pPr>
            <a:lvl5pPr>
              <a:defRPr>
                <a:solidFill>
                  <a:srgbClr val="302E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35BD57E0-1E25-59BB-4101-13C005BEFB4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383867" y="264340"/>
            <a:ext cx="5300133" cy="5900036"/>
          </a:xfrm>
        </p:spPr>
        <p:txBody>
          <a:bodyPr/>
          <a:lstStyle>
            <a:lvl1pPr>
              <a:defRPr>
                <a:solidFill>
                  <a:srgbClr val="302E47"/>
                </a:solidFill>
              </a:defRPr>
            </a:lvl1pPr>
            <a:lvl2pPr>
              <a:defRPr>
                <a:solidFill>
                  <a:srgbClr val="302E47"/>
                </a:solidFill>
              </a:defRPr>
            </a:lvl2pPr>
            <a:lvl3pPr>
              <a:defRPr>
                <a:solidFill>
                  <a:srgbClr val="302E47"/>
                </a:solidFill>
              </a:defRPr>
            </a:lvl3pPr>
            <a:lvl4pPr>
              <a:defRPr>
                <a:solidFill>
                  <a:srgbClr val="302E47"/>
                </a:solidFill>
              </a:defRPr>
            </a:lvl4pPr>
            <a:lvl5pPr>
              <a:defRPr>
                <a:solidFill>
                  <a:srgbClr val="302E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DB67250-977B-D04B-AE0B-5B0BC2BFD47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F02D0E-7568-1E4A-B50A-8BAB99EEFC4D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1630072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Logo_and_leg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28AFB6C-6FB4-B348-81B3-2D1A94681A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26F2AB-7D10-D64B-8B26-0A0B5B94654D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39490463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dec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Полилиния 9">
            <a:extLst>
              <a:ext uri="{FF2B5EF4-FFF2-40B4-BE49-F238E27FC236}">
                <a16:creationId xmlns:a16="http://schemas.microsoft.com/office/drawing/2014/main" id="{437DCC34-27AB-C441-9A9B-CD8A73EA7818}"/>
              </a:ext>
            </a:extLst>
          </p:cNvPr>
          <p:cNvSpPr/>
          <p:nvPr userDrawn="1"/>
        </p:nvSpPr>
        <p:spPr bwMode="auto">
          <a:xfrm rot="18900000" flipH="1">
            <a:off x="10343333" y="-915974"/>
            <a:ext cx="1675295" cy="2147415"/>
          </a:xfrm>
          <a:custGeom>
            <a:avLst/>
            <a:gdLst>
              <a:gd name="connsiteX0" fmla="*/ 1806640 w 1806640"/>
              <a:gd name="connsiteY0" fmla="*/ 0 h 2315775"/>
              <a:gd name="connsiteX1" fmla="*/ 1806640 w 1806640"/>
              <a:gd name="connsiteY1" fmla="*/ 2200603 h 2315775"/>
              <a:gd name="connsiteX2" fmla="*/ 1691468 w 1806640"/>
              <a:gd name="connsiteY2" fmla="*/ 2315775 h 2315775"/>
              <a:gd name="connsiteX3" fmla="*/ 509134 w 1806640"/>
              <a:gd name="connsiteY3" fmla="*/ 2315775 h 2315775"/>
              <a:gd name="connsiteX4" fmla="*/ 0 w 1806640"/>
              <a:gd name="connsiteY4" fmla="*/ 1806641 h 231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6640" h="2315775">
                <a:moveTo>
                  <a:pt x="1806640" y="0"/>
                </a:moveTo>
                <a:lnTo>
                  <a:pt x="1806640" y="2200603"/>
                </a:lnTo>
                <a:cubicBezTo>
                  <a:pt x="1806640" y="2264211"/>
                  <a:pt x="1755076" y="2315775"/>
                  <a:pt x="1691468" y="2315775"/>
                </a:cubicBezTo>
                <a:lnTo>
                  <a:pt x="509134" y="2315775"/>
                </a:lnTo>
                <a:lnTo>
                  <a:pt x="0" y="1806641"/>
                </a:lnTo>
                <a:close/>
              </a:path>
            </a:pathLst>
          </a:custGeom>
          <a:gradFill>
            <a:gsLst>
              <a:gs pos="0">
                <a:srgbClr val="A3D9FF"/>
              </a:gs>
              <a:gs pos="91000">
                <a:srgbClr val="7C90DB"/>
              </a:gs>
            </a:gsLst>
            <a:lin ang="192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04" tIns="30452" rIns="30452" bIns="609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7671" fontAlgn="base">
              <a:spcBef>
                <a:spcPct val="0"/>
              </a:spcBef>
              <a:spcAft>
                <a:spcPct val="0"/>
              </a:spcAft>
            </a:pPr>
            <a:endParaRPr lang="ru-RU" sz="3597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7671" fontAlgn="base">
              <a:spcBef>
                <a:spcPct val="0"/>
              </a:spcBef>
              <a:spcAft>
                <a:spcPct val="0"/>
              </a:spcAft>
            </a:pPr>
            <a:endParaRPr lang="ru-RU" sz="3597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7671" fontAlgn="base">
              <a:spcBef>
                <a:spcPct val="0"/>
              </a:spcBef>
              <a:spcAft>
                <a:spcPct val="0"/>
              </a:spcAft>
            </a:pPr>
            <a:endParaRPr lang="ru-RU" sz="3597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35" name="Рисунок 4">
            <a:extLst>
              <a:ext uri="{FF2B5EF4-FFF2-40B4-BE49-F238E27FC236}">
                <a16:creationId xmlns:a16="http://schemas.microsoft.com/office/drawing/2014/main" id="{00983F10-6469-064F-929B-0A19DC4E62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546"/>
          <a:stretch/>
        </p:blipFill>
        <p:spPr>
          <a:xfrm>
            <a:off x="11328400" y="201126"/>
            <a:ext cx="877059" cy="1830710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B5AAD6B4-E718-9949-8FF9-D087F64C4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251936"/>
            <a:ext cx="9144000" cy="570837"/>
          </a:xfrm>
          <a:prstGeom prst="rect">
            <a:avLst/>
          </a:prstGeom>
        </p:spPr>
        <p:txBody>
          <a:bodyPr lIns="0" tIns="0" rIns="0" bIns="0"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34B1542-8600-7449-A3B0-622845EE326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03768" y="1483536"/>
            <a:ext cx="11180232" cy="4687672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0"/>
              </a:spcBef>
              <a:spcAft>
                <a:spcPts val="932"/>
              </a:spcAft>
              <a:buClr>
                <a:schemeClr val="accent2"/>
              </a:buClr>
              <a:defRPr sz="2131">
                <a:solidFill>
                  <a:srgbClr val="302E47"/>
                </a:solidFill>
              </a:defRPr>
            </a:lvl1pPr>
            <a:lvl2pPr marL="239778" indent="-239778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rgbClr val="302E47"/>
                </a:solidFill>
              </a:defRPr>
            </a:lvl2pPr>
            <a:lvl3pPr marL="479556" indent="-239778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rgbClr val="302E47"/>
                </a:solidFill>
              </a:defRPr>
            </a:lvl3pPr>
            <a:lvl4pPr marL="719334" indent="-239778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defRPr sz="2131">
                <a:solidFill>
                  <a:srgbClr val="302E47"/>
                </a:solidFill>
              </a:defRPr>
            </a:lvl4pPr>
            <a:lvl5pPr>
              <a:spcBef>
                <a:spcPts val="0"/>
              </a:spcBef>
              <a:buClr>
                <a:schemeClr val="accent2"/>
              </a:buClr>
              <a:defRPr sz="2131">
                <a:solidFill>
                  <a:srgbClr val="302E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F1BAFE-BB41-9AEF-1441-DD0EE546DD89}"/>
              </a:ext>
            </a:extLst>
          </p:cNvPr>
          <p:cNvSpPr txBox="1"/>
          <p:nvPr userDrawn="1"/>
        </p:nvSpPr>
        <p:spPr>
          <a:xfrm>
            <a:off x="9072283" y="-191247"/>
            <a:ext cx="0" cy="0"/>
          </a:xfrm>
          <a:prstGeom prst="rect">
            <a:avLst/>
          </a:prstGeom>
          <a:noFill/>
        </p:spPr>
        <p:txBody>
          <a:bodyPr wrap="none" lIns="60904" tIns="0" rIns="60904" bIns="0" rtlCol="0" anchor="t" anchorCtr="0">
            <a:noAutofit/>
          </a:bodyPr>
          <a:lstStyle/>
          <a:p>
            <a:pPr marL="182711" indent="-182711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endParaRPr lang="en-US" sz="1865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6AC2905-AB7F-744B-B8DC-448F0A6FAA4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67B740-B1FB-7D4D-935B-760BFE947663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848739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harts-Graphs Dark Head-Sub DOTS">
    <p:bg>
      <p:bgPr>
        <a:gradFill>
          <a:gsLst>
            <a:gs pos="1000">
              <a:srgbClr val="5349E1"/>
            </a:gs>
            <a:gs pos="67000">
              <a:srgbClr val="1104B1"/>
            </a:gs>
            <a:gs pos="100000">
              <a:srgbClr val="1A00B3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олилиния 30">
            <a:extLst>
              <a:ext uri="{FF2B5EF4-FFF2-40B4-BE49-F238E27FC236}">
                <a16:creationId xmlns:a16="http://schemas.microsoft.com/office/drawing/2014/main" id="{8CB9B16F-AB80-8C4D-9DBC-1ABBDF1A8DEA}"/>
              </a:ext>
            </a:extLst>
          </p:cNvPr>
          <p:cNvSpPr/>
          <p:nvPr userDrawn="1"/>
        </p:nvSpPr>
        <p:spPr bwMode="auto">
          <a:xfrm rot="10800000" flipH="1">
            <a:off x="2" y="17698"/>
            <a:ext cx="7255164" cy="6858000"/>
          </a:xfrm>
          <a:custGeom>
            <a:avLst/>
            <a:gdLst>
              <a:gd name="connsiteX0" fmla="*/ 0 w 5148816"/>
              <a:gd name="connsiteY0" fmla="*/ 0 h 5148816"/>
              <a:gd name="connsiteX1" fmla="*/ 5148816 w 5148816"/>
              <a:gd name="connsiteY1" fmla="*/ 5148816 h 5148816"/>
              <a:gd name="connsiteX2" fmla="*/ 0 w 5148816"/>
              <a:gd name="connsiteY2" fmla="*/ 5148816 h 5148816"/>
              <a:gd name="connsiteX3" fmla="*/ 0 w 5148816"/>
              <a:gd name="connsiteY3" fmla="*/ 0 h 514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8816" h="5148816">
                <a:moveTo>
                  <a:pt x="0" y="0"/>
                </a:moveTo>
                <a:lnTo>
                  <a:pt x="5148816" y="5148816"/>
                </a:lnTo>
                <a:lnTo>
                  <a:pt x="0" y="514881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0D018C"/>
              </a:gs>
              <a:gs pos="48000">
                <a:srgbClr val="1901C4">
                  <a:alpha val="0"/>
                </a:srgbClr>
              </a:gs>
            </a:gsLst>
            <a:lin ang="10140000" scaled="0"/>
            <a:tileRect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8F48F7C-0D44-8335-03F0-E504FC15DB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06660" y="6444446"/>
            <a:ext cx="812800" cy="306182"/>
          </a:xfrm>
          <a:prstGeom prst="rect">
            <a:avLst/>
          </a:prstGeom>
        </p:spPr>
      </p:pic>
      <p:pic>
        <p:nvPicPr>
          <p:cNvPr id="2" name="Рисунок 13">
            <a:extLst>
              <a:ext uri="{FF2B5EF4-FFF2-40B4-BE49-F238E27FC236}">
                <a16:creationId xmlns:a16="http://schemas.microsoft.com/office/drawing/2014/main" id="{A8A31909-E543-77D3-EAE7-AA3673489C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6842"/>
          <a:stretch/>
        </p:blipFill>
        <p:spPr>
          <a:xfrm>
            <a:off x="-1" y="5131327"/>
            <a:ext cx="712101" cy="1752074"/>
          </a:xfrm>
          <a:prstGeom prst="rect">
            <a:avLst/>
          </a:prstGeom>
        </p:spPr>
      </p:pic>
      <p:pic>
        <p:nvPicPr>
          <p:cNvPr id="3" name="Рисунок 16">
            <a:extLst>
              <a:ext uri="{FF2B5EF4-FFF2-40B4-BE49-F238E27FC236}">
                <a16:creationId xmlns:a16="http://schemas.microsoft.com/office/drawing/2014/main" id="{1459859F-9CBE-178B-3E6C-80F7D42AD6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7546"/>
          <a:stretch/>
        </p:blipFill>
        <p:spPr>
          <a:xfrm>
            <a:off x="11264141" y="228600"/>
            <a:ext cx="877059" cy="1830710"/>
          </a:xfrm>
          <a:prstGeom prst="rect">
            <a:avLst/>
          </a:prstGeom>
        </p:spPr>
      </p:pic>
      <p:sp>
        <p:nvSpPr>
          <p:cNvPr id="4" name="Полилиния 18">
            <a:extLst>
              <a:ext uri="{FF2B5EF4-FFF2-40B4-BE49-F238E27FC236}">
                <a16:creationId xmlns:a16="http://schemas.microsoft.com/office/drawing/2014/main" id="{BB1CB4DF-2C0C-C328-B1A0-D0A903C1FE8A}"/>
              </a:ext>
            </a:extLst>
          </p:cNvPr>
          <p:cNvSpPr/>
          <p:nvPr userDrawn="1"/>
        </p:nvSpPr>
        <p:spPr bwMode="auto">
          <a:xfrm rot="18900000" flipH="1">
            <a:off x="9808976" y="-1061363"/>
            <a:ext cx="2044261" cy="2296544"/>
          </a:xfrm>
          <a:custGeom>
            <a:avLst/>
            <a:gdLst>
              <a:gd name="connsiteX0" fmla="*/ 0 w 1694137"/>
              <a:gd name="connsiteY0" fmla="*/ 1694137 h 1903212"/>
              <a:gd name="connsiteX1" fmla="*/ 1694137 w 1694137"/>
              <a:gd name="connsiteY1" fmla="*/ 0 h 1903212"/>
              <a:gd name="connsiteX2" fmla="*/ 1694137 w 1694137"/>
              <a:gd name="connsiteY2" fmla="*/ 1810064 h 1903212"/>
              <a:gd name="connsiteX3" fmla="*/ 1600989 w 1694137"/>
              <a:gd name="connsiteY3" fmla="*/ 1903212 h 1903212"/>
              <a:gd name="connsiteX4" fmla="*/ 209074 w 1694137"/>
              <a:gd name="connsiteY4" fmla="*/ 1903212 h 190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4137" h="1903212">
                <a:moveTo>
                  <a:pt x="0" y="1694137"/>
                </a:moveTo>
                <a:lnTo>
                  <a:pt x="1694137" y="0"/>
                </a:lnTo>
                <a:lnTo>
                  <a:pt x="1694137" y="1810064"/>
                </a:lnTo>
                <a:cubicBezTo>
                  <a:pt x="1694137" y="1861508"/>
                  <a:pt x="1652433" y="1903212"/>
                  <a:pt x="1600989" y="1903212"/>
                </a:cubicBezTo>
                <a:lnTo>
                  <a:pt x="209074" y="1903212"/>
                </a:lnTo>
                <a:close/>
              </a:path>
            </a:pathLst>
          </a:custGeom>
          <a:gradFill>
            <a:gsLst>
              <a:gs pos="75000">
                <a:srgbClr val="2203F4"/>
              </a:gs>
              <a:gs pos="10000">
                <a:srgbClr val="080B8D"/>
              </a:gs>
            </a:gsLst>
            <a:lin ang="18900000" scaled="1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5" name="Полилиния 18">
            <a:extLst>
              <a:ext uri="{FF2B5EF4-FFF2-40B4-BE49-F238E27FC236}">
                <a16:creationId xmlns:a16="http://schemas.microsoft.com/office/drawing/2014/main" id="{60D5607E-0F31-26C0-9E31-77E11E5DE44C}"/>
              </a:ext>
            </a:extLst>
          </p:cNvPr>
          <p:cNvSpPr/>
          <p:nvPr userDrawn="1"/>
        </p:nvSpPr>
        <p:spPr bwMode="auto">
          <a:xfrm rot="8134800" flipH="1">
            <a:off x="464027" y="5740927"/>
            <a:ext cx="2294048" cy="2234146"/>
          </a:xfrm>
          <a:custGeom>
            <a:avLst/>
            <a:gdLst>
              <a:gd name="connsiteX0" fmla="*/ 0 w 1694137"/>
              <a:gd name="connsiteY0" fmla="*/ 1694137 h 1903212"/>
              <a:gd name="connsiteX1" fmla="*/ 1694137 w 1694137"/>
              <a:gd name="connsiteY1" fmla="*/ 0 h 1903212"/>
              <a:gd name="connsiteX2" fmla="*/ 1694137 w 1694137"/>
              <a:gd name="connsiteY2" fmla="*/ 1810064 h 1903212"/>
              <a:gd name="connsiteX3" fmla="*/ 1600989 w 1694137"/>
              <a:gd name="connsiteY3" fmla="*/ 1903212 h 1903212"/>
              <a:gd name="connsiteX4" fmla="*/ 209074 w 1694137"/>
              <a:gd name="connsiteY4" fmla="*/ 1903212 h 1903212"/>
              <a:gd name="connsiteX0" fmla="*/ 0 w 1736665"/>
              <a:gd name="connsiteY0" fmla="*/ 1391125 h 1600200"/>
              <a:gd name="connsiteX1" fmla="*/ 1736665 w 1736665"/>
              <a:gd name="connsiteY1" fmla="*/ 0 h 1600200"/>
              <a:gd name="connsiteX2" fmla="*/ 1694137 w 1736665"/>
              <a:gd name="connsiteY2" fmla="*/ 1507052 h 1600200"/>
              <a:gd name="connsiteX3" fmla="*/ 1600989 w 1736665"/>
              <a:gd name="connsiteY3" fmla="*/ 1600200 h 1600200"/>
              <a:gd name="connsiteX4" fmla="*/ 209074 w 1736665"/>
              <a:gd name="connsiteY4" fmla="*/ 1600200 h 1600200"/>
              <a:gd name="connsiteX5" fmla="*/ 0 w 1736665"/>
              <a:gd name="connsiteY5" fmla="*/ 1391125 h 1600200"/>
              <a:gd name="connsiteX0" fmla="*/ 0 w 1642054"/>
              <a:gd name="connsiteY0" fmla="*/ 1462547 h 1600200"/>
              <a:gd name="connsiteX1" fmla="*/ 1642054 w 1642054"/>
              <a:gd name="connsiteY1" fmla="*/ 0 h 1600200"/>
              <a:gd name="connsiteX2" fmla="*/ 1599526 w 1642054"/>
              <a:gd name="connsiteY2" fmla="*/ 1507052 h 1600200"/>
              <a:gd name="connsiteX3" fmla="*/ 1506378 w 1642054"/>
              <a:gd name="connsiteY3" fmla="*/ 1600200 h 1600200"/>
              <a:gd name="connsiteX4" fmla="*/ 114463 w 1642054"/>
              <a:gd name="connsiteY4" fmla="*/ 1600200 h 1600200"/>
              <a:gd name="connsiteX5" fmla="*/ 0 w 1642054"/>
              <a:gd name="connsiteY5" fmla="*/ 1462547 h 1600200"/>
              <a:gd name="connsiteX0" fmla="*/ 0 w 1580684"/>
              <a:gd name="connsiteY0" fmla="*/ 1541922 h 1600200"/>
              <a:gd name="connsiteX1" fmla="*/ 1580684 w 1580684"/>
              <a:gd name="connsiteY1" fmla="*/ 0 h 1600200"/>
              <a:gd name="connsiteX2" fmla="*/ 1538156 w 1580684"/>
              <a:gd name="connsiteY2" fmla="*/ 1507052 h 1600200"/>
              <a:gd name="connsiteX3" fmla="*/ 1445008 w 1580684"/>
              <a:gd name="connsiteY3" fmla="*/ 1600200 h 1600200"/>
              <a:gd name="connsiteX4" fmla="*/ 53093 w 1580684"/>
              <a:gd name="connsiteY4" fmla="*/ 1600200 h 1600200"/>
              <a:gd name="connsiteX5" fmla="*/ 0 w 1580684"/>
              <a:gd name="connsiteY5" fmla="*/ 1541922 h 1600200"/>
              <a:gd name="connsiteX0" fmla="*/ 0 w 1631355"/>
              <a:gd name="connsiteY0" fmla="*/ 1591578 h 1649856"/>
              <a:gd name="connsiteX1" fmla="*/ 1631355 w 1631355"/>
              <a:gd name="connsiteY1" fmla="*/ 0 h 1649856"/>
              <a:gd name="connsiteX2" fmla="*/ 1538156 w 1631355"/>
              <a:gd name="connsiteY2" fmla="*/ 1556708 h 1649856"/>
              <a:gd name="connsiteX3" fmla="*/ 1445008 w 1631355"/>
              <a:gd name="connsiteY3" fmla="*/ 1649856 h 1649856"/>
              <a:gd name="connsiteX4" fmla="*/ 53093 w 1631355"/>
              <a:gd name="connsiteY4" fmla="*/ 1649856 h 1649856"/>
              <a:gd name="connsiteX5" fmla="*/ 0 w 1631355"/>
              <a:gd name="connsiteY5" fmla="*/ 1591578 h 1649856"/>
              <a:gd name="connsiteX0" fmla="*/ 61959 w 1693314"/>
              <a:gd name="connsiteY0" fmla="*/ 1591578 h 1672864"/>
              <a:gd name="connsiteX1" fmla="*/ 1693314 w 1693314"/>
              <a:gd name="connsiteY1" fmla="*/ 0 h 1672864"/>
              <a:gd name="connsiteX2" fmla="*/ 1600115 w 1693314"/>
              <a:gd name="connsiteY2" fmla="*/ 1556708 h 1672864"/>
              <a:gd name="connsiteX3" fmla="*/ 1506967 w 1693314"/>
              <a:gd name="connsiteY3" fmla="*/ 1649856 h 1672864"/>
              <a:gd name="connsiteX4" fmla="*/ 0 w 1693314"/>
              <a:gd name="connsiteY4" fmla="*/ 1672864 h 1672864"/>
              <a:gd name="connsiteX5" fmla="*/ 61959 w 1693314"/>
              <a:gd name="connsiteY5" fmla="*/ 1591578 h 1672864"/>
              <a:gd name="connsiteX0" fmla="*/ 107308 w 1738663"/>
              <a:gd name="connsiteY0" fmla="*/ 1591578 h 1675427"/>
              <a:gd name="connsiteX1" fmla="*/ 1738663 w 1738663"/>
              <a:gd name="connsiteY1" fmla="*/ 0 h 1675427"/>
              <a:gd name="connsiteX2" fmla="*/ 1645464 w 1738663"/>
              <a:gd name="connsiteY2" fmla="*/ 1556708 h 1675427"/>
              <a:gd name="connsiteX3" fmla="*/ 1552316 w 1738663"/>
              <a:gd name="connsiteY3" fmla="*/ 1649856 h 1675427"/>
              <a:gd name="connsiteX4" fmla="*/ 0 w 1738663"/>
              <a:gd name="connsiteY4" fmla="*/ 1675427 h 1675427"/>
              <a:gd name="connsiteX5" fmla="*/ 107308 w 1738663"/>
              <a:gd name="connsiteY5" fmla="*/ 1591578 h 1675427"/>
              <a:gd name="connsiteX0" fmla="*/ 89181 w 1720536"/>
              <a:gd name="connsiteY0" fmla="*/ 1591578 h 1675610"/>
              <a:gd name="connsiteX1" fmla="*/ 1720536 w 1720536"/>
              <a:gd name="connsiteY1" fmla="*/ 0 h 1675610"/>
              <a:gd name="connsiteX2" fmla="*/ 1627337 w 1720536"/>
              <a:gd name="connsiteY2" fmla="*/ 1556708 h 1675610"/>
              <a:gd name="connsiteX3" fmla="*/ 1534189 w 1720536"/>
              <a:gd name="connsiteY3" fmla="*/ 1649856 h 1675610"/>
              <a:gd name="connsiteX4" fmla="*/ 0 w 1720536"/>
              <a:gd name="connsiteY4" fmla="*/ 1675610 h 1675610"/>
              <a:gd name="connsiteX5" fmla="*/ 89181 w 1720536"/>
              <a:gd name="connsiteY5" fmla="*/ 1591578 h 1675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20536" h="1675610">
                <a:moveTo>
                  <a:pt x="89181" y="1591578"/>
                </a:moveTo>
                <a:lnTo>
                  <a:pt x="1720536" y="0"/>
                </a:lnTo>
                <a:cubicBezTo>
                  <a:pt x="1720536" y="603355"/>
                  <a:pt x="1627337" y="953353"/>
                  <a:pt x="1627337" y="1556708"/>
                </a:cubicBezTo>
                <a:cubicBezTo>
                  <a:pt x="1627337" y="1608152"/>
                  <a:pt x="1585633" y="1649856"/>
                  <a:pt x="1534189" y="1649856"/>
                </a:cubicBezTo>
                <a:lnTo>
                  <a:pt x="0" y="1675610"/>
                </a:lnTo>
                <a:lnTo>
                  <a:pt x="89181" y="1591578"/>
                </a:lnTo>
                <a:close/>
              </a:path>
            </a:pathLst>
          </a:custGeom>
          <a:gradFill>
            <a:gsLst>
              <a:gs pos="82000">
                <a:srgbClr val="2203F4"/>
              </a:gs>
              <a:gs pos="10000">
                <a:srgbClr val="2A20C0"/>
              </a:gs>
            </a:gsLst>
            <a:lin ang="180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284" tIns="60643" rIns="60643" bIns="121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1212436" fontAlgn="base">
              <a:spcBef>
                <a:spcPct val="0"/>
              </a:spcBef>
              <a:spcAft>
                <a:spcPct val="0"/>
              </a:spcAft>
            </a:pPr>
            <a:endParaRPr lang="ru-RU" sz="3582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C1C7CA-E537-D871-2036-F60C7B638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7"/>
            <a:ext cx="10303551" cy="425694"/>
          </a:xfrm>
          <a:prstGeom prst="rect">
            <a:avLst/>
          </a:prstGeom>
        </p:spPr>
        <p:txBody>
          <a:bodyPr lIns="0" tIns="0" rIns="0" bIns="0"/>
          <a:lstStyle>
            <a:lvl1pPr>
              <a:defRPr sz="2931" b="1" i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81EAB42-9CFD-2279-D958-6056AAE639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8" y="739664"/>
            <a:ext cx="10307781" cy="482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2131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F3E616-166F-3256-BE95-6F57A4683C75}"/>
              </a:ext>
            </a:extLst>
          </p:cNvPr>
          <p:cNvSpPr txBox="1"/>
          <p:nvPr userDrawn="1"/>
        </p:nvSpPr>
        <p:spPr>
          <a:xfrm>
            <a:off x="508005" y="6617674"/>
            <a:ext cx="4978399" cy="1133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3" spc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© 2022 Kasten by Veeam. Confidential Information. All rights reserved. All trademarks are the property of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32622682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17A8AB9-7689-094D-89DA-02A6A863EF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394093A-35F9-604C-913C-38C683FE00D2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11552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7"/>
            <a:ext cx="10303551" cy="738664"/>
          </a:xfrm>
          <a:prstGeom prst="rect">
            <a:avLst/>
          </a:prstGeom>
        </p:spPr>
        <p:txBody>
          <a:bodyPr lIns="0" rIns="0"/>
          <a:lstStyle>
            <a:lvl1pPr>
              <a:defRPr sz="2931" b="1" i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5095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-Subtitle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7"/>
            <a:ext cx="10303551" cy="482600"/>
          </a:xfrm>
          <a:prstGeom prst="rect">
            <a:avLst/>
          </a:prstGeom>
        </p:spPr>
        <p:txBody>
          <a:bodyPr lIns="0" rIns="0"/>
          <a:lstStyle>
            <a:lvl1pPr>
              <a:defRPr sz="2931" b="1" i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0A0DBE-8C72-2C46-85D9-4957A3095E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9" y="708026"/>
            <a:ext cx="10303551" cy="48260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302F32-B0E8-8E4C-9680-F92FB05E768E}"/>
              </a:ext>
            </a:extLst>
          </p:cNvPr>
          <p:cNvSpPr txBox="1"/>
          <p:nvPr userDrawn="1"/>
        </p:nvSpPr>
        <p:spPr>
          <a:xfrm>
            <a:off x="5960533" y="-592667"/>
            <a:ext cx="0" cy="0"/>
          </a:xfrm>
          <a:prstGeom prst="rect">
            <a:avLst/>
          </a:prstGeom>
          <a:noFill/>
        </p:spPr>
        <p:txBody>
          <a:bodyPr wrap="none" lIns="60904" tIns="0" rIns="60904" bIns="0" rtlCol="0" anchor="t" anchorCtr="0">
            <a:noAutofit/>
          </a:bodyPr>
          <a:lstStyle/>
          <a:p>
            <a:pPr marL="182711" indent="-182711" algn="l">
              <a:spcBef>
                <a:spcPts val="4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sz="1865">
              <a:solidFill>
                <a:schemeClr val="tx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4B5EB3-E483-6880-30EE-93A1E8615714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6BE898-F85B-9049-BB93-6C7F81E9FE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124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-Subtitle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2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7"/>
            <a:ext cx="10303551" cy="482600"/>
          </a:xfrm>
          <a:prstGeom prst="rect">
            <a:avLst/>
          </a:prstGeom>
        </p:spPr>
        <p:txBody>
          <a:bodyPr lIns="0" rIns="0"/>
          <a:lstStyle>
            <a:lvl1pPr>
              <a:defRPr sz="2931" b="1" i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F0A0DBE-8C72-2C46-85D9-4957A3095E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9" y="708026"/>
            <a:ext cx="10303551" cy="48260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302F32-B0E8-8E4C-9680-F92FB05E768E}"/>
              </a:ext>
            </a:extLst>
          </p:cNvPr>
          <p:cNvSpPr txBox="1"/>
          <p:nvPr userDrawn="1"/>
        </p:nvSpPr>
        <p:spPr>
          <a:xfrm>
            <a:off x="5960533" y="-592667"/>
            <a:ext cx="0" cy="0"/>
          </a:xfrm>
          <a:prstGeom prst="rect">
            <a:avLst/>
          </a:prstGeom>
          <a:noFill/>
        </p:spPr>
        <p:txBody>
          <a:bodyPr wrap="none" lIns="60904" tIns="0" rIns="60904" bIns="0" rtlCol="0" anchor="t" anchorCtr="0">
            <a:noAutofit/>
          </a:bodyPr>
          <a:lstStyle/>
          <a:p>
            <a:pPr marL="182711" indent="-182711" algn="l">
              <a:spcBef>
                <a:spcPts val="4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sz="1865">
              <a:solidFill>
                <a:schemeClr val="tx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4B5EB3-E483-6880-30EE-93A1E8615714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F0D3E8A-3EFF-384C-B9A7-605A1C0189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671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and 1 col text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2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7"/>
            <a:ext cx="10303551" cy="738664"/>
          </a:xfrm>
          <a:prstGeom prst="rect">
            <a:avLst/>
          </a:prstGeom>
        </p:spPr>
        <p:txBody>
          <a:bodyPr lIns="0" rIns="0"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55274B-0616-8346-95AF-ABD7FF1E81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000" y="1701800"/>
            <a:ext cx="10303933" cy="4368800"/>
          </a:xfrm>
          <a:prstGeom prst="rect">
            <a:avLst/>
          </a:prstGeom>
        </p:spPr>
        <p:txBody>
          <a:bodyPr lIns="0" rIns="0"/>
          <a:lstStyle>
            <a:lvl1pPr>
              <a:spcAft>
                <a:spcPts val="400"/>
              </a:spcAft>
              <a:defRPr sz="2131">
                <a:solidFill>
                  <a:schemeClr val="tx1"/>
                </a:solidFill>
              </a:defRPr>
            </a:lvl1pPr>
            <a:lvl2pPr marL="182711" indent="-182711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365422" indent="-182711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5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6E967B-DD0B-AC5B-76A1-4C3FDFF8EAE7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041360F-861C-A04F-9D18-5BD14E06C09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137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Sub_1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2" y="251938"/>
            <a:ext cx="10303548" cy="451847"/>
          </a:xfrm>
          <a:prstGeom prst="rect">
            <a:avLst/>
          </a:prstGeom>
        </p:spPr>
        <p:txBody>
          <a:bodyPr/>
          <a:lstStyle>
            <a:lvl1pPr>
              <a:defRPr sz="2928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EB02CC0C-B2AB-214B-9D70-B15F014545C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03768" y="1483536"/>
            <a:ext cx="10307781" cy="468767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29">
                <a:solidFill>
                  <a:schemeClr val="tx1"/>
                </a:solidFill>
              </a:defRPr>
            </a:lvl1pPr>
            <a:lvl2pPr marL="233239" indent="-200797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2129">
                <a:solidFill>
                  <a:schemeClr val="tx1"/>
                </a:solidFill>
              </a:defRPr>
            </a:lvl2pPr>
            <a:lvl3pPr marL="608815" indent="-170373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buSzPct val="100000"/>
              <a:defRPr sz="1864">
                <a:solidFill>
                  <a:schemeClr val="tx1"/>
                </a:solidFill>
              </a:defRPr>
            </a:lvl3pPr>
            <a:lvl4pPr marL="932915" indent="-162661">
              <a:buClr>
                <a:schemeClr val="accent4"/>
              </a:buClr>
              <a:defRPr sz="1331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8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8" y="708026"/>
            <a:ext cx="10307781" cy="482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Полилиния 3">
            <a:extLst>
              <a:ext uri="{FF2B5EF4-FFF2-40B4-BE49-F238E27FC236}">
                <a16:creationId xmlns:a16="http://schemas.microsoft.com/office/drawing/2014/main" id="{DBCB2487-18AD-7B22-14D5-5C53553EFA98}"/>
              </a:ext>
            </a:extLst>
          </p:cNvPr>
          <p:cNvSpPr/>
          <p:nvPr userDrawn="1"/>
        </p:nvSpPr>
        <p:spPr bwMode="auto">
          <a:xfrm rot="18900000">
            <a:off x="11337244" y="349128"/>
            <a:ext cx="1709512" cy="1709512"/>
          </a:xfrm>
          <a:custGeom>
            <a:avLst/>
            <a:gdLst>
              <a:gd name="connsiteX0" fmla="*/ 1282134 w 1282134"/>
              <a:gd name="connsiteY0" fmla="*/ 0 h 1282134"/>
              <a:gd name="connsiteX1" fmla="*/ 0 w 1282134"/>
              <a:gd name="connsiteY1" fmla="*/ 1282134 h 1282134"/>
              <a:gd name="connsiteX2" fmla="*/ 0 w 1282134"/>
              <a:gd name="connsiteY2" fmla="*/ 94549 h 1282134"/>
              <a:gd name="connsiteX3" fmla="*/ 94549 w 1282134"/>
              <a:gd name="connsiteY3" fmla="*/ 0 h 12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2134" h="1282134">
                <a:moveTo>
                  <a:pt x="1282134" y="0"/>
                </a:moveTo>
                <a:lnTo>
                  <a:pt x="0" y="1282134"/>
                </a:lnTo>
                <a:lnTo>
                  <a:pt x="0" y="94549"/>
                </a:lnTo>
                <a:cubicBezTo>
                  <a:pt x="0" y="42331"/>
                  <a:pt x="42331" y="0"/>
                  <a:pt x="94549" y="0"/>
                </a:cubicBezTo>
                <a:close/>
              </a:path>
            </a:pathLst>
          </a:custGeom>
          <a:gradFill>
            <a:gsLst>
              <a:gs pos="0">
                <a:srgbClr val="A3D9FF"/>
              </a:gs>
              <a:gs pos="91000">
                <a:srgbClr val="7C90DB"/>
              </a:gs>
            </a:gsLst>
            <a:lin ang="192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848" tIns="30424" rIns="30424" bIns="608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6544" fontAlgn="base">
              <a:spcBef>
                <a:spcPct val="0"/>
              </a:spcBef>
              <a:spcAft>
                <a:spcPct val="0"/>
              </a:spcAft>
            </a:pPr>
            <a:endParaRPr lang="ru-RU" sz="3594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15" name="Рисунок 4">
            <a:extLst>
              <a:ext uri="{FF2B5EF4-FFF2-40B4-BE49-F238E27FC236}">
                <a16:creationId xmlns:a16="http://schemas.microsoft.com/office/drawing/2014/main" id="{514775F4-F8F8-9F78-15FC-BFADC29C87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0" y="25400"/>
            <a:ext cx="1347809" cy="19884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C49EF1-F922-B9F0-B215-67F71859F584}"/>
              </a:ext>
            </a:extLst>
          </p:cNvPr>
          <p:cNvSpPr txBox="1"/>
          <p:nvPr userDrawn="1"/>
        </p:nvSpPr>
        <p:spPr>
          <a:xfrm>
            <a:off x="508004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5E004F8-5354-0B4D-B6DD-915DBB9C067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9" y="6445628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092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Sub 2_col_1_Img_1_text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2" y="251937"/>
            <a:ext cx="10303548" cy="451847"/>
          </a:xfrm>
          <a:prstGeom prst="rect">
            <a:avLst/>
          </a:prstGeom>
        </p:spPr>
        <p:txBody>
          <a:bodyPr lIns="0" rIns="0"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EB02CC0C-B2AB-214B-9D70-B15F014545C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03860" y="1803399"/>
            <a:ext cx="4973741" cy="4367809"/>
          </a:xfrm>
          <a:prstGeom prst="rect">
            <a:avLst/>
          </a:prstGeom>
        </p:spPr>
        <p:txBody>
          <a:bodyPr lIns="0" rIns="0"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SzPct val="100000"/>
              <a:defRPr sz="1865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SzPct val="100000"/>
              <a:defRPr sz="1599">
                <a:solidFill>
                  <a:schemeClr val="tx1"/>
                </a:solidFill>
              </a:defRPr>
            </a:lvl3pPr>
            <a:lvl4pPr marL="933778" indent="-16281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defRPr sz="1332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7" y="708026"/>
            <a:ext cx="10303549" cy="48260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EA8437-B1C2-5445-B172-632CC876EA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8000" y="1803401"/>
            <a:ext cx="5486400" cy="436774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F08ACE-B4CC-C308-E91E-30FCDFBA8AAD}"/>
              </a:ext>
            </a:extLst>
          </p:cNvPr>
          <p:cNvSpPr txBox="1"/>
          <p:nvPr userDrawn="1"/>
        </p:nvSpPr>
        <p:spPr>
          <a:xfrm>
            <a:off x="6691745" y="-498763"/>
            <a:ext cx="0" cy="0"/>
          </a:xfrm>
          <a:prstGeom prst="rect">
            <a:avLst/>
          </a:prstGeom>
          <a:noFill/>
        </p:spPr>
        <p:txBody>
          <a:bodyPr wrap="none" lIns="60904" tIns="0" rIns="60904" bIns="0" rtlCol="0" anchor="t" anchorCtr="0">
            <a:noAutofit/>
          </a:bodyPr>
          <a:lstStyle/>
          <a:p>
            <a:pPr marL="182711" indent="-182711" algn="l">
              <a:spcBef>
                <a:spcPts val="400"/>
              </a:spcBef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865">
              <a:solidFill>
                <a:schemeClr val="tx1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14" name="Рисунок 4">
            <a:extLst>
              <a:ext uri="{FF2B5EF4-FFF2-40B4-BE49-F238E27FC236}">
                <a16:creationId xmlns:a16="http://schemas.microsoft.com/office/drawing/2014/main" id="{71061577-DAF5-A877-B2B0-8D60223275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49" y="25400"/>
            <a:ext cx="1347809" cy="19884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E90E0B-681A-B315-22A4-B8B834B131A6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D6AFCDF-7398-424D-9054-ABD5896EB95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4297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_2 col_texts_imgs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2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7"/>
            <a:ext cx="10303551" cy="451847"/>
          </a:xfrm>
          <a:prstGeom prst="rect">
            <a:avLst/>
          </a:prstGeom>
        </p:spPr>
        <p:txBody>
          <a:bodyPr lIns="0" rIns="0"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23907AD1-29EF-9549-8C8A-1A744E372F2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3452" y="1415100"/>
            <a:ext cx="5263939" cy="835568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2131" b="0">
                <a:solidFill>
                  <a:schemeClr val="tx2"/>
                </a:solidFill>
              </a:defRPr>
            </a:lvl1pPr>
            <a:lvl2pPr marL="304518" indent="0">
              <a:buNone/>
              <a:defRPr sz="1332" b="1"/>
            </a:lvl2pPr>
            <a:lvl3pPr marL="609036" indent="0">
              <a:buNone/>
              <a:defRPr sz="1199" b="1"/>
            </a:lvl3pPr>
            <a:lvl4pPr marL="913554" indent="0">
              <a:buNone/>
              <a:defRPr sz="1066" b="1"/>
            </a:lvl4pPr>
            <a:lvl5pPr marL="1218072" indent="0">
              <a:buNone/>
              <a:defRPr sz="1066" b="1"/>
            </a:lvl5pPr>
            <a:lvl6pPr marL="1522590" indent="0">
              <a:buNone/>
              <a:defRPr sz="1066" b="1"/>
            </a:lvl6pPr>
            <a:lvl7pPr marL="1827108" indent="0">
              <a:buNone/>
              <a:defRPr sz="1066" b="1"/>
            </a:lvl7pPr>
            <a:lvl8pPr marL="2131626" indent="0">
              <a:buNone/>
              <a:defRPr sz="1066" b="1"/>
            </a:lvl8pPr>
            <a:lvl9pPr marL="2436144" indent="0">
              <a:buNone/>
              <a:defRPr sz="1066" b="1"/>
            </a:lvl9pPr>
          </a:lstStyle>
          <a:p>
            <a:pPr lvl="0"/>
            <a:r>
              <a:rPr lang="en-US"/>
              <a:t>Delete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4B667DDE-1ABB-1445-A81D-E7B6E1187D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3452" y="2260600"/>
            <a:ext cx="5263939" cy="3910608"/>
          </a:xfrm>
          <a:prstGeom prst="rect">
            <a:avLst/>
          </a:prstGeom>
        </p:spPr>
        <p:txBody>
          <a:bodyPr lIns="0" rIns="0"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933778" indent="-162812"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SzPct val="100000"/>
              <a:defRPr sz="1599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AB4D6A7-1C3A-0F40-9842-F2CF5BE58A6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80823" y="1405167"/>
            <a:ext cx="5263939" cy="845501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2131" b="0">
                <a:solidFill>
                  <a:schemeClr val="tx2"/>
                </a:solidFill>
              </a:defRPr>
            </a:lvl1pPr>
            <a:lvl2pPr marL="304518" indent="0">
              <a:buNone/>
              <a:defRPr sz="1332" b="1"/>
            </a:lvl2pPr>
            <a:lvl3pPr marL="609036" indent="0">
              <a:buNone/>
              <a:defRPr sz="1199" b="1"/>
            </a:lvl3pPr>
            <a:lvl4pPr marL="913554" indent="0">
              <a:buNone/>
              <a:defRPr sz="1066" b="1"/>
            </a:lvl4pPr>
            <a:lvl5pPr marL="1218072" indent="0">
              <a:buNone/>
              <a:defRPr sz="1066" b="1"/>
            </a:lvl5pPr>
            <a:lvl6pPr marL="1522590" indent="0">
              <a:buNone/>
              <a:defRPr sz="1066" b="1"/>
            </a:lvl6pPr>
            <a:lvl7pPr marL="1827108" indent="0">
              <a:buNone/>
              <a:defRPr sz="1066" b="1"/>
            </a:lvl7pPr>
            <a:lvl8pPr marL="2131626" indent="0">
              <a:buNone/>
              <a:defRPr sz="1066" b="1"/>
            </a:lvl8pPr>
            <a:lvl9pPr marL="2436144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EB02CC0C-B2AB-214B-9D70-B15F014545C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85460" y="2260600"/>
            <a:ext cx="5263939" cy="3910608"/>
          </a:xfrm>
          <a:prstGeom prst="rect">
            <a:avLst/>
          </a:prstGeom>
        </p:spPr>
        <p:txBody>
          <a:bodyPr lIns="0" rIns="0"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933778" indent="-162812"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SzPct val="100000"/>
              <a:defRPr sz="1599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9" y="708026"/>
            <a:ext cx="10303551" cy="48260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095C3A-58B8-9B53-C59D-832CA4BE0933}"/>
              </a:ext>
            </a:extLst>
          </p:cNvPr>
          <p:cNvSpPr txBox="1"/>
          <p:nvPr userDrawn="1"/>
        </p:nvSpPr>
        <p:spPr>
          <a:xfrm>
            <a:off x="-866987" y="744377"/>
            <a:ext cx="0" cy="0"/>
          </a:xfrm>
          <a:prstGeom prst="rect">
            <a:avLst/>
          </a:prstGeom>
          <a:noFill/>
        </p:spPr>
        <p:txBody>
          <a:bodyPr wrap="none" lIns="121807" tIns="0" rIns="121807" bIns="0" rtlCol="0" anchor="t" anchorCtr="0">
            <a:noAutofit/>
          </a:bodyPr>
          <a:lstStyle/>
          <a:p>
            <a:pPr marL="182711" indent="-182711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sz="1865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24093B-FC82-543C-D20B-72AFC148DB5D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3A31E35-965F-4E42-B101-A23CB839ACE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9680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_2 col_texts_imgs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2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7"/>
            <a:ext cx="10303551" cy="451847"/>
          </a:xfrm>
          <a:prstGeom prst="rect">
            <a:avLst/>
          </a:prstGeom>
        </p:spPr>
        <p:txBody>
          <a:bodyPr lIns="0" rIns="0"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23907AD1-29EF-9549-8C8A-1A744E372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3452" y="1415100"/>
            <a:ext cx="5263939" cy="835568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2131" b="0">
                <a:solidFill>
                  <a:schemeClr val="tx2"/>
                </a:solidFill>
              </a:defRPr>
            </a:lvl1pPr>
            <a:lvl2pPr marL="304518" indent="0">
              <a:buNone/>
              <a:defRPr sz="1332" b="1"/>
            </a:lvl2pPr>
            <a:lvl3pPr marL="609036" indent="0">
              <a:buNone/>
              <a:defRPr sz="1199" b="1"/>
            </a:lvl3pPr>
            <a:lvl4pPr marL="913554" indent="0">
              <a:buNone/>
              <a:defRPr sz="1066" b="1"/>
            </a:lvl4pPr>
            <a:lvl5pPr marL="1218072" indent="0">
              <a:buNone/>
              <a:defRPr sz="1066" b="1"/>
            </a:lvl5pPr>
            <a:lvl6pPr marL="1522590" indent="0">
              <a:buNone/>
              <a:defRPr sz="1066" b="1"/>
            </a:lvl6pPr>
            <a:lvl7pPr marL="1827108" indent="0">
              <a:buNone/>
              <a:defRPr sz="1066" b="1"/>
            </a:lvl7pPr>
            <a:lvl8pPr marL="2131626" indent="0">
              <a:buNone/>
              <a:defRPr sz="1066" b="1"/>
            </a:lvl8pPr>
            <a:lvl9pPr marL="2436144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9AB4D6A7-1C3A-0F40-9842-F2CF5BE58A67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80823" y="1405167"/>
            <a:ext cx="5263939" cy="845501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2131" b="0">
                <a:solidFill>
                  <a:schemeClr val="tx2"/>
                </a:solidFill>
              </a:defRPr>
            </a:lvl1pPr>
            <a:lvl2pPr marL="304518" indent="0">
              <a:buNone/>
              <a:defRPr sz="1332" b="1"/>
            </a:lvl2pPr>
            <a:lvl3pPr marL="609036" indent="0">
              <a:buNone/>
              <a:defRPr sz="1199" b="1"/>
            </a:lvl3pPr>
            <a:lvl4pPr marL="913554" indent="0">
              <a:buNone/>
              <a:defRPr sz="1066" b="1"/>
            </a:lvl4pPr>
            <a:lvl5pPr marL="1218072" indent="0">
              <a:buNone/>
              <a:defRPr sz="1066" b="1"/>
            </a:lvl5pPr>
            <a:lvl6pPr marL="1522590" indent="0">
              <a:buNone/>
              <a:defRPr sz="1066" b="1"/>
            </a:lvl6pPr>
            <a:lvl7pPr marL="1827108" indent="0">
              <a:buNone/>
              <a:defRPr sz="1066" b="1"/>
            </a:lvl7pPr>
            <a:lvl8pPr marL="2131626" indent="0">
              <a:buNone/>
              <a:defRPr sz="1066" b="1"/>
            </a:lvl8pPr>
            <a:lvl9pPr marL="2436144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9" y="708026"/>
            <a:ext cx="10303551" cy="48260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095C3A-58B8-9B53-C59D-832CA4BE0933}"/>
              </a:ext>
            </a:extLst>
          </p:cNvPr>
          <p:cNvSpPr txBox="1"/>
          <p:nvPr userDrawn="1"/>
        </p:nvSpPr>
        <p:spPr>
          <a:xfrm>
            <a:off x="-866987" y="744377"/>
            <a:ext cx="0" cy="0"/>
          </a:xfrm>
          <a:prstGeom prst="rect">
            <a:avLst/>
          </a:prstGeom>
          <a:noFill/>
        </p:spPr>
        <p:txBody>
          <a:bodyPr wrap="none" lIns="121807" tIns="0" rIns="121807" bIns="0" rtlCol="0" anchor="t" anchorCtr="0">
            <a:noAutofit/>
          </a:bodyPr>
          <a:lstStyle/>
          <a:p>
            <a:pPr marL="182711" indent="-182711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sz="1865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815EB3-AE04-DF6E-7183-6CF40AE57FF3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322E90-FFCC-A39F-370E-1B3115F734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67" y="2250050"/>
            <a:ext cx="5264151" cy="3715543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2131">
                <a:solidFill>
                  <a:schemeClr val="tx1"/>
                </a:solidFill>
              </a:defRPr>
            </a:lvl1pPr>
            <a:lvl2pPr marL="243614" indent="-243614">
              <a:lnSpc>
                <a:spcPct val="90000"/>
              </a:lnSpc>
              <a:buClr>
                <a:schemeClr val="accent2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487229" indent="-243614">
              <a:lnSpc>
                <a:spcPct val="90000"/>
              </a:lnSpc>
              <a:buClr>
                <a:schemeClr val="accent2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730843" indent="-243614">
              <a:lnSpc>
                <a:spcPct val="90000"/>
              </a:lnSpc>
              <a:buClr>
                <a:schemeClr val="accent2"/>
              </a:buClr>
              <a:buSzPct val="100000"/>
              <a:defRPr sz="1599">
                <a:solidFill>
                  <a:schemeClr val="tx1"/>
                </a:solidFill>
              </a:defRPr>
            </a:lvl4pPr>
            <a:lvl5pPr marL="974458" indent="-243614">
              <a:lnSpc>
                <a:spcPct val="90000"/>
              </a:lnSpc>
              <a:buClr>
                <a:schemeClr val="accent2"/>
              </a:buClr>
              <a:buSzPct val="100000"/>
              <a:defRPr sz="15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A936315-7491-54F2-AC7D-4358FF8310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73586" y="2250050"/>
            <a:ext cx="5264151" cy="3715543"/>
          </a:xfrm>
          <a:prstGeom prst="rect">
            <a:avLst/>
          </a:prstGeom>
        </p:spPr>
        <p:txBody>
          <a:bodyPr lIns="0" rIns="0"/>
          <a:lstStyle>
            <a:lvl1pPr>
              <a:lnSpc>
                <a:spcPct val="90000"/>
              </a:lnSpc>
              <a:defRPr sz="2131">
                <a:solidFill>
                  <a:schemeClr val="tx1"/>
                </a:solidFill>
              </a:defRPr>
            </a:lvl1pPr>
            <a:lvl2pPr marL="243614" indent="-243614">
              <a:lnSpc>
                <a:spcPct val="90000"/>
              </a:lnSpc>
              <a:buClr>
                <a:schemeClr val="accent2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487229" indent="-243614">
              <a:lnSpc>
                <a:spcPct val="90000"/>
              </a:lnSpc>
              <a:buClr>
                <a:schemeClr val="accent2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730843" indent="-243614">
              <a:lnSpc>
                <a:spcPct val="90000"/>
              </a:lnSpc>
              <a:buClr>
                <a:schemeClr val="accent2"/>
              </a:buClr>
              <a:buSzPct val="100000"/>
              <a:defRPr sz="1599">
                <a:solidFill>
                  <a:schemeClr val="tx1"/>
                </a:solidFill>
              </a:defRPr>
            </a:lvl4pPr>
            <a:lvl5pPr marL="974458" indent="-243614">
              <a:lnSpc>
                <a:spcPct val="90000"/>
              </a:lnSpc>
              <a:buClr>
                <a:schemeClr val="accent2"/>
              </a:buClr>
              <a:buSzPct val="100000"/>
              <a:defRPr sz="15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3511252-B995-9C4B-8A3E-505D0F4E25D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7241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Sub_1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7"/>
            <a:ext cx="10303548" cy="451847"/>
          </a:xfrm>
          <a:prstGeom prst="rect">
            <a:avLst/>
          </a:prstGeom>
        </p:spPr>
        <p:txBody>
          <a:bodyPr lIns="0" rIns="0"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8" y="708026"/>
            <a:ext cx="10307781" cy="48260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Полилиния 3">
            <a:extLst>
              <a:ext uri="{FF2B5EF4-FFF2-40B4-BE49-F238E27FC236}">
                <a16:creationId xmlns:a16="http://schemas.microsoft.com/office/drawing/2014/main" id="{DBCB2487-18AD-7B22-14D5-5C53553EFA98}"/>
              </a:ext>
            </a:extLst>
          </p:cNvPr>
          <p:cNvSpPr/>
          <p:nvPr userDrawn="1"/>
        </p:nvSpPr>
        <p:spPr bwMode="auto">
          <a:xfrm rot="18900000">
            <a:off x="11337244" y="349127"/>
            <a:ext cx="1709512" cy="1709512"/>
          </a:xfrm>
          <a:custGeom>
            <a:avLst/>
            <a:gdLst>
              <a:gd name="connsiteX0" fmla="*/ 1282134 w 1282134"/>
              <a:gd name="connsiteY0" fmla="*/ 0 h 1282134"/>
              <a:gd name="connsiteX1" fmla="*/ 0 w 1282134"/>
              <a:gd name="connsiteY1" fmla="*/ 1282134 h 1282134"/>
              <a:gd name="connsiteX2" fmla="*/ 0 w 1282134"/>
              <a:gd name="connsiteY2" fmla="*/ 94549 h 1282134"/>
              <a:gd name="connsiteX3" fmla="*/ 94549 w 1282134"/>
              <a:gd name="connsiteY3" fmla="*/ 0 h 12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2134" h="1282134">
                <a:moveTo>
                  <a:pt x="1282134" y="0"/>
                </a:moveTo>
                <a:lnTo>
                  <a:pt x="0" y="1282134"/>
                </a:lnTo>
                <a:lnTo>
                  <a:pt x="0" y="94549"/>
                </a:lnTo>
                <a:cubicBezTo>
                  <a:pt x="0" y="42331"/>
                  <a:pt x="42331" y="0"/>
                  <a:pt x="94549" y="0"/>
                </a:cubicBezTo>
                <a:close/>
              </a:path>
            </a:pathLst>
          </a:custGeom>
          <a:gradFill>
            <a:gsLst>
              <a:gs pos="0">
                <a:srgbClr val="A3D9FF"/>
              </a:gs>
              <a:gs pos="91000">
                <a:srgbClr val="7C90DB"/>
              </a:gs>
            </a:gsLst>
            <a:lin ang="192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04" tIns="30452" rIns="30452" bIns="609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7671" fontAlgn="base">
              <a:spcBef>
                <a:spcPct val="0"/>
              </a:spcBef>
              <a:spcAft>
                <a:spcPct val="0"/>
              </a:spcAft>
            </a:pPr>
            <a:endParaRPr lang="ru-RU" sz="3597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15" name="Рисунок 4">
            <a:extLst>
              <a:ext uri="{FF2B5EF4-FFF2-40B4-BE49-F238E27FC236}">
                <a16:creationId xmlns:a16="http://schemas.microsoft.com/office/drawing/2014/main" id="{514775F4-F8F8-9F78-15FC-BFADC29C87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49" y="25400"/>
            <a:ext cx="1347809" cy="19884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C49EF1-F922-B9F0-B215-67F71859F584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359B093-2235-BF4E-91D7-88021D972E5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8160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Sub_1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7"/>
            <a:ext cx="10303548" cy="451847"/>
          </a:xfrm>
          <a:prstGeom prst="rect">
            <a:avLst/>
          </a:prstGeom>
        </p:spPr>
        <p:txBody>
          <a:bodyPr lIns="0" rIns="0"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EB02CC0C-B2AB-214B-9D70-B15F014545C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03768" y="1483536"/>
            <a:ext cx="10307781" cy="4687672"/>
          </a:xfrm>
          <a:prstGeom prst="rect">
            <a:avLst/>
          </a:prstGeom>
        </p:spPr>
        <p:txBody>
          <a:bodyPr lIns="0" rIns="0"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933778" indent="-162812">
              <a:buClr>
                <a:schemeClr val="accent4"/>
              </a:buClr>
              <a:defRPr sz="1332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8" y="708026"/>
            <a:ext cx="10307781" cy="48260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Полилиния 3">
            <a:extLst>
              <a:ext uri="{FF2B5EF4-FFF2-40B4-BE49-F238E27FC236}">
                <a16:creationId xmlns:a16="http://schemas.microsoft.com/office/drawing/2014/main" id="{DBCB2487-18AD-7B22-14D5-5C53553EFA98}"/>
              </a:ext>
            </a:extLst>
          </p:cNvPr>
          <p:cNvSpPr/>
          <p:nvPr userDrawn="1"/>
        </p:nvSpPr>
        <p:spPr bwMode="auto">
          <a:xfrm rot="18900000">
            <a:off x="11337244" y="349127"/>
            <a:ext cx="1709512" cy="1709512"/>
          </a:xfrm>
          <a:custGeom>
            <a:avLst/>
            <a:gdLst>
              <a:gd name="connsiteX0" fmla="*/ 1282134 w 1282134"/>
              <a:gd name="connsiteY0" fmla="*/ 0 h 1282134"/>
              <a:gd name="connsiteX1" fmla="*/ 0 w 1282134"/>
              <a:gd name="connsiteY1" fmla="*/ 1282134 h 1282134"/>
              <a:gd name="connsiteX2" fmla="*/ 0 w 1282134"/>
              <a:gd name="connsiteY2" fmla="*/ 94549 h 1282134"/>
              <a:gd name="connsiteX3" fmla="*/ 94549 w 1282134"/>
              <a:gd name="connsiteY3" fmla="*/ 0 h 12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2134" h="1282134">
                <a:moveTo>
                  <a:pt x="1282134" y="0"/>
                </a:moveTo>
                <a:lnTo>
                  <a:pt x="0" y="1282134"/>
                </a:lnTo>
                <a:lnTo>
                  <a:pt x="0" y="94549"/>
                </a:lnTo>
                <a:cubicBezTo>
                  <a:pt x="0" y="42331"/>
                  <a:pt x="42331" y="0"/>
                  <a:pt x="94549" y="0"/>
                </a:cubicBezTo>
                <a:close/>
              </a:path>
            </a:pathLst>
          </a:custGeom>
          <a:gradFill>
            <a:gsLst>
              <a:gs pos="0">
                <a:srgbClr val="A3D9FF"/>
              </a:gs>
              <a:gs pos="91000">
                <a:srgbClr val="7C90DB"/>
              </a:gs>
            </a:gsLst>
            <a:lin ang="192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04" tIns="30452" rIns="30452" bIns="609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7671" fontAlgn="base">
              <a:spcBef>
                <a:spcPct val="0"/>
              </a:spcBef>
              <a:spcAft>
                <a:spcPct val="0"/>
              </a:spcAft>
            </a:pPr>
            <a:endParaRPr lang="ru-RU" sz="3597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15" name="Рисунок 4">
            <a:extLst>
              <a:ext uri="{FF2B5EF4-FFF2-40B4-BE49-F238E27FC236}">
                <a16:creationId xmlns:a16="http://schemas.microsoft.com/office/drawing/2014/main" id="{514775F4-F8F8-9F78-15FC-BFADC29C87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49" y="25400"/>
            <a:ext cx="1347809" cy="19884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C49EF1-F922-B9F0-B215-67F71859F584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5E004F8-5354-0B4D-B6DD-915DBB9C067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843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 2_col_1_Img_1_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2" y="251937"/>
            <a:ext cx="10303548" cy="451847"/>
          </a:xfrm>
          <a:prstGeom prst="rect">
            <a:avLst/>
          </a:prstGeom>
        </p:spPr>
        <p:txBody>
          <a:bodyPr lIns="0" rIns="0"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EB02CC0C-B2AB-214B-9D70-B15F014545C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03860" y="1803399"/>
            <a:ext cx="4973741" cy="4367809"/>
          </a:xfrm>
          <a:prstGeom prst="rect">
            <a:avLst/>
          </a:prstGeom>
        </p:spPr>
        <p:txBody>
          <a:bodyPr lIns="0" rIns="0"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SzPct val="100000"/>
              <a:defRPr sz="1865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SzPct val="100000"/>
              <a:defRPr sz="1599">
                <a:solidFill>
                  <a:schemeClr val="tx1"/>
                </a:solidFill>
              </a:defRPr>
            </a:lvl3pPr>
            <a:lvl4pPr marL="933778" indent="-162812">
              <a:spcBef>
                <a:spcPts val="0"/>
              </a:spcBef>
              <a:spcAft>
                <a:spcPts val="400"/>
              </a:spcAft>
              <a:buClr>
                <a:schemeClr val="accent4"/>
              </a:buClr>
              <a:defRPr sz="1332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7" y="708026"/>
            <a:ext cx="10303549" cy="48260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EA8437-B1C2-5445-B172-632CC876EA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8000" y="1803401"/>
            <a:ext cx="5486400" cy="436774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F08ACE-B4CC-C308-E91E-30FCDFBA8AAD}"/>
              </a:ext>
            </a:extLst>
          </p:cNvPr>
          <p:cNvSpPr txBox="1"/>
          <p:nvPr userDrawn="1"/>
        </p:nvSpPr>
        <p:spPr>
          <a:xfrm>
            <a:off x="6691745" y="-498763"/>
            <a:ext cx="0" cy="0"/>
          </a:xfrm>
          <a:prstGeom prst="rect">
            <a:avLst/>
          </a:prstGeom>
          <a:noFill/>
        </p:spPr>
        <p:txBody>
          <a:bodyPr wrap="none" lIns="60904" tIns="0" rIns="60904" bIns="0" rtlCol="0" anchor="t" anchorCtr="0">
            <a:noAutofit/>
          </a:bodyPr>
          <a:lstStyle/>
          <a:p>
            <a:pPr marL="182711" indent="-182711" algn="l">
              <a:spcBef>
                <a:spcPts val="400"/>
              </a:spcBef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865">
              <a:solidFill>
                <a:schemeClr val="tx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Полилиния 3">
            <a:extLst>
              <a:ext uri="{FF2B5EF4-FFF2-40B4-BE49-F238E27FC236}">
                <a16:creationId xmlns:a16="http://schemas.microsoft.com/office/drawing/2014/main" id="{39841C1E-BEE4-DCF3-F288-34CF33CF7AE8}"/>
              </a:ext>
            </a:extLst>
          </p:cNvPr>
          <p:cNvSpPr/>
          <p:nvPr userDrawn="1"/>
        </p:nvSpPr>
        <p:spPr bwMode="auto">
          <a:xfrm rot="18900000">
            <a:off x="11337244" y="349127"/>
            <a:ext cx="1709512" cy="1709512"/>
          </a:xfrm>
          <a:custGeom>
            <a:avLst/>
            <a:gdLst>
              <a:gd name="connsiteX0" fmla="*/ 1282134 w 1282134"/>
              <a:gd name="connsiteY0" fmla="*/ 0 h 1282134"/>
              <a:gd name="connsiteX1" fmla="*/ 0 w 1282134"/>
              <a:gd name="connsiteY1" fmla="*/ 1282134 h 1282134"/>
              <a:gd name="connsiteX2" fmla="*/ 0 w 1282134"/>
              <a:gd name="connsiteY2" fmla="*/ 94549 h 1282134"/>
              <a:gd name="connsiteX3" fmla="*/ 94549 w 1282134"/>
              <a:gd name="connsiteY3" fmla="*/ 0 h 12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2134" h="1282134">
                <a:moveTo>
                  <a:pt x="1282134" y="0"/>
                </a:moveTo>
                <a:lnTo>
                  <a:pt x="0" y="1282134"/>
                </a:lnTo>
                <a:lnTo>
                  <a:pt x="0" y="94549"/>
                </a:lnTo>
                <a:cubicBezTo>
                  <a:pt x="0" y="42331"/>
                  <a:pt x="42331" y="0"/>
                  <a:pt x="94549" y="0"/>
                </a:cubicBezTo>
                <a:close/>
              </a:path>
            </a:pathLst>
          </a:custGeom>
          <a:gradFill>
            <a:gsLst>
              <a:gs pos="0">
                <a:srgbClr val="A3D9FF"/>
              </a:gs>
              <a:gs pos="91000">
                <a:srgbClr val="7C90DB"/>
              </a:gs>
            </a:gsLst>
            <a:lin ang="192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04" tIns="30452" rIns="30452" bIns="609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7671" fontAlgn="base">
              <a:spcBef>
                <a:spcPct val="0"/>
              </a:spcBef>
              <a:spcAft>
                <a:spcPct val="0"/>
              </a:spcAft>
            </a:pPr>
            <a:endParaRPr lang="ru-RU" sz="3597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14" name="Рисунок 4">
            <a:extLst>
              <a:ext uri="{FF2B5EF4-FFF2-40B4-BE49-F238E27FC236}">
                <a16:creationId xmlns:a16="http://schemas.microsoft.com/office/drawing/2014/main" id="{71061577-DAF5-A877-B2B0-8D60223275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49" y="25400"/>
            <a:ext cx="1347809" cy="19884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E90E0B-681A-B315-22A4-B8B834B131A6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15DA1D4-5984-014C-A8C9-3C40AB33D76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210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 columns_with blu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Полилиния 3">
            <a:extLst>
              <a:ext uri="{FF2B5EF4-FFF2-40B4-BE49-F238E27FC236}">
                <a16:creationId xmlns:a16="http://schemas.microsoft.com/office/drawing/2014/main" id="{0415BDA2-57A2-C44F-AE11-6F998AE53973}"/>
              </a:ext>
            </a:extLst>
          </p:cNvPr>
          <p:cNvSpPr/>
          <p:nvPr userDrawn="1"/>
        </p:nvSpPr>
        <p:spPr bwMode="auto">
          <a:xfrm rot="18900000">
            <a:off x="11337244" y="349127"/>
            <a:ext cx="1709512" cy="1709512"/>
          </a:xfrm>
          <a:custGeom>
            <a:avLst/>
            <a:gdLst>
              <a:gd name="connsiteX0" fmla="*/ 1282134 w 1282134"/>
              <a:gd name="connsiteY0" fmla="*/ 0 h 1282134"/>
              <a:gd name="connsiteX1" fmla="*/ 0 w 1282134"/>
              <a:gd name="connsiteY1" fmla="*/ 1282134 h 1282134"/>
              <a:gd name="connsiteX2" fmla="*/ 0 w 1282134"/>
              <a:gd name="connsiteY2" fmla="*/ 94549 h 1282134"/>
              <a:gd name="connsiteX3" fmla="*/ 94549 w 1282134"/>
              <a:gd name="connsiteY3" fmla="*/ 0 h 12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2134" h="1282134">
                <a:moveTo>
                  <a:pt x="1282134" y="0"/>
                </a:moveTo>
                <a:lnTo>
                  <a:pt x="0" y="1282134"/>
                </a:lnTo>
                <a:lnTo>
                  <a:pt x="0" y="94549"/>
                </a:lnTo>
                <a:cubicBezTo>
                  <a:pt x="0" y="42331"/>
                  <a:pt x="42331" y="0"/>
                  <a:pt x="94549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04" tIns="30452" rIns="30452" bIns="609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7671" fontAlgn="base">
              <a:spcBef>
                <a:spcPct val="0"/>
              </a:spcBef>
              <a:spcAft>
                <a:spcPct val="0"/>
              </a:spcAft>
            </a:pPr>
            <a:endParaRPr lang="ru-RU" sz="3597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4316BE15-8EFD-A742-BCB2-FC4E9E708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6"/>
            <a:ext cx="10303548" cy="502308"/>
          </a:xfrm>
          <a:prstGeom prst="rect">
            <a:avLst/>
          </a:prstGeom>
        </p:spPr>
        <p:txBody>
          <a:bodyPr lIns="0" rIns="0"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F2A84FF-F71C-9D40-A172-1259C38B6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3452" y="1415100"/>
            <a:ext cx="5263939" cy="835568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2131" b="0">
                <a:solidFill>
                  <a:schemeClr val="tx2"/>
                </a:solidFill>
              </a:defRPr>
            </a:lvl1pPr>
            <a:lvl2pPr marL="304518" indent="0">
              <a:buNone/>
              <a:defRPr sz="1332" b="1"/>
            </a:lvl2pPr>
            <a:lvl3pPr marL="609036" indent="0">
              <a:buNone/>
              <a:defRPr sz="1199" b="1"/>
            </a:lvl3pPr>
            <a:lvl4pPr marL="913554" indent="0">
              <a:buNone/>
              <a:defRPr sz="1066" b="1"/>
            </a:lvl4pPr>
            <a:lvl5pPr marL="1218072" indent="0">
              <a:buNone/>
              <a:defRPr sz="1066" b="1"/>
            </a:lvl5pPr>
            <a:lvl6pPr marL="1522590" indent="0">
              <a:buNone/>
              <a:defRPr sz="1066" b="1"/>
            </a:lvl6pPr>
            <a:lvl7pPr marL="1827108" indent="0">
              <a:buNone/>
              <a:defRPr sz="1066" b="1"/>
            </a:lvl7pPr>
            <a:lvl8pPr marL="2131626" indent="0">
              <a:buNone/>
              <a:defRPr sz="1066" b="1"/>
            </a:lvl8pPr>
            <a:lvl9pPr marL="2436144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58BE7C3B-9F0E-F446-9D3B-3ABCAD9426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3452" y="2260600"/>
            <a:ext cx="5263939" cy="3910608"/>
          </a:xfrm>
          <a:prstGeom prst="rect">
            <a:avLst/>
          </a:prstGeom>
        </p:spPr>
        <p:txBody>
          <a:bodyPr lIns="0" rIns="0"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933778" indent="-162812"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SzPct val="100000"/>
              <a:defRPr sz="1599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B45F5ED-5CEB-4541-AFDF-AD843F4CE87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80823" y="1405167"/>
            <a:ext cx="5263939" cy="845501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2131" b="0">
                <a:solidFill>
                  <a:schemeClr val="tx2"/>
                </a:solidFill>
              </a:defRPr>
            </a:lvl1pPr>
            <a:lvl2pPr marL="304518" indent="0">
              <a:buNone/>
              <a:defRPr sz="1332" b="1"/>
            </a:lvl2pPr>
            <a:lvl3pPr marL="609036" indent="0">
              <a:buNone/>
              <a:defRPr sz="1199" b="1"/>
            </a:lvl3pPr>
            <a:lvl4pPr marL="913554" indent="0">
              <a:buNone/>
              <a:defRPr sz="1066" b="1"/>
            </a:lvl4pPr>
            <a:lvl5pPr marL="1218072" indent="0">
              <a:buNone/>
              <a:defRPr sz="1066" b="1"/>
            </a:lvl5pPr>
            <a:lvl6pPr marL="1522590" indent="0">
              <a:buNone/>
              <a:defRPr sz="1066" b="1"/>
            </a:lvl6pPr>
            <a:lvl7pPr marL="1827108" indent="0">
              <a:buNone/>
              <a:defRPr sz="1066" b="1"/>
            </a:lvl7pPr>
            <a:lvl8pPr marL="2131626" indent="0">
              <a:buNone/>
              <a:defRPr sz="1066" b="1"/>
            </a:lvl8pPr>
            <a:lvl9pPr marL="2436144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295E99EF-0860-B249-9183-878D5ED2F5D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85460" y="2260600"/>
            <a:ext cx="5263939" cy="3910608"/>
          </a:xfrm>
          <a:prstGeom prst="rect">
            <a:avLst/>
          </a:prstGeom>
        </p:spPr>
        <p:txBody>
          <a:bodyPr lIns="0" rIns="0"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933778" indent="-162812"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SzPct val="100000"/>
              <a:defRPr sz="1599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DD5B8E-BC6C-16F6-DA5C-403906973FD4}"/>
              </a:ext>
            </a:extLst>
          </p:cNvPr>
          <p:cNvSpPr txBox="1"/>
          <p:nvPr userDrawn="1"/>
        </p:nvSpPr>
        <p:spPr>
          <a:xfrm>
            <a:off x="346364" y="-360218"/>
            <a:ext cx="0" cy="0"/>
          </a:xfrm>
          <a:prstGeom prst="rect">
            <a:avLst/>
          </a:prstGeom>
          <a:noFill/>
        </p:spPr>
        <p:txBody>
          <a:bodyPr wrap="none" lIns="60904" tIns="0" rIns="60904" bIns="0" rtlCol="0" anchor="t" anchorCtr="0">
            <a:noAutofit/>
          </a:bodyPr>
          <a:lstStyle/>
          <a:p>
            <a:pPr marL="182711" indent="-182711" algn="l">
              <a:spcBef>
                <a:spcPts val="400"/>
              </a:spcBef>
              <a:buClr>
                <a:schemeClr val="accent4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1865">
              <a:solidFill>
                <a:schemeClr val="tx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9" name="Полилиния 3">
            <a:extLst>
              <a:ext uri="{FF2B5EF4-FFF2-40B4-BE49-F238E27FC236}">
                <a16:creationId xmlns:a16="http://schemas.microsoft.com/office/drawing/2014/main" id="{80E2172A-AA46-540B-67D1-86A0C274608E}"/>
              </a:ext>
            </a:extLst>
          </p:cNvPr>
          <p:cNvSpPr/>
          <p:nvPr userDrawn="1"/>
        </p:nvSpPr>
        <p:spPr bwMode="auto">
          <a:xfrm rot="18900000">
            <a:off x="11337244" y="349127"/>
            <a:ext cx="1709512" cy="1709512"/>
          </a:xfrm>
          <a:custGeom>
            <a:avLst/>
            <a:gdLst>
              <a:gd name="connsiteX0" fmla="*/ 1282134 w 1282134"/>
              <a:gd name="connsiteY0" fmla="*/ 0 h 1282134"/>
              <a:gd name="connsiteX1" fmla="*/ 0 w 1282134"/>
              <a:gd name="connsiteY1" fmla="*/ 1282134 h 1282134"/>
              <a:gd name="connsiteX2" fmla="*/ 0 w 1282134"/>
              <a:gd name="connsiteY2" fmla="*/ 94549 h 1282134"/>
              <a:gd name="connsiteX3" fmla="*/ 94549 w 1282134"/>
              <a:gd name="connsiteY3" fmla="*/ 0 h 12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2134" h="1282134">
                <a:moveTo>
                  <a:pt x="1282134" y="0"/>
                </a:moveTo>
                <a:lnTo>
                  <a:pt x="0" y="1282134"/>
                </a:lnTo>
                <a:lnTo>
                  <a:pt x="0" y="94549"/>
                </a:lnTo>
                <a:cubicBezTo>
                  <a:pt x="0" y="42331"/>
                  <a:pt x="42331" y="0"/>
                  <a:pt x="94549" y="0"/>
                </a:cubicBezTo>
                <a:close/>
              </a:path>
            </a:pathLst>
          </a:custGeom>
          <a:gradFill>
            <a:gsLst>
              <a:gs pos="0">
                <a:srgbClr val="A3D9FF"/>
              </a:gs>
              <a:gs pos="91000">
                <a:srgbClr val="7C90DB"/>
              </a:gs>
            </a:gsLst>
            <a:lin ang="192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04" tIns="30452" rIns="30452" bIns="609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7671" fontAlgn="base">
              <a:spcBef>
                <a:spcPct val="0"/>
              </a:spcBef>
              <a:spcAft>
                <a:spcPct val="0"/>
              </a:spcAft>
            </a:pPr>
            <a:endParaRPr lang="ru-RU" sz="3597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20" name="Рисунок 4">
            <a:extLst>
              <a:ext uri="{FF2B5EF4-FFF2-40B4-BE49-F238E27FC236}">
                <a16:creationId xmlns:a16="http://schemas.microsoft.com/office/drawing/2014/main" id="{9AE8F475-D375-9CD6-1717-A31FF93488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49" y="25400"/>
            <a:ext cx="1347809" cy="198843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84B5B43-A873-CEAC-95EF-F50E5D185B9B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56F381-0121-1877-20AE-18D2A6EF2C67}"/>
              </a:ext>
            </a:extLst>
          </p:cNvPr>
          <p:cNvSpPr txBox="1"/>
          <p:nvPr userDrawn="1"/>
        </p:nvSpPr>
        <p:spPr>
          <a:xfrm>
            <a:off x="1746421" y="-658417"/>
            <a:ext cx="0" cy="0"/>
          </a:xfrm>
          <a:prstGeom prst="rect">
            <a:avLst/>
          </a:prstGeom>
          <a:noFill/>
        </p:spPr>
        <p:txBody>
          <a:bodyPr wrap="none" lIns="121807" tIns="0" rIns="121807" bIns="0" rtlCol="0" anchor="t" anchorCtr="0">
            <a:noAutofit/>
          </a:bodyPr>
          <a:lstStyle/>
          <a:p>
            <a:pPr marL="182711" indent="-182711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sz="1865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A6CBCF47-6E90-A94D-A527-DDA46AA0477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882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 _2 col_texts_img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2" y="251937"/>
            <a:ext cx="10303548" cy="451847"/>
          </a:xfrm>
          <a:prstGeom prst="rect">
            <a:avLst/>
          </a:prstGeom>
        </p:spPr>
        <p:txBody>
          <a:bodyPr lIns="0" rIns="0"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884F9-9875-D846-A02F-30C8665156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768" y="708026"/>
            <a:ext cx="10307781" cy="48260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Полилиния 3">
            <a:extLst>
              <a:ext uri="{FF2B5EF4-FFF2-40B4-BE49-F238E27FC236}">
                <a16:creationId xmlns:a16="http://schemas.microsoft.com/office/drawing/2014/main" id="{08178EFC-4C89-E246-BEDE-251153263E47}"/>
              </a:ext>
            </a:extLst>
          </p:cNvPr>
          <p:cNvSpPr/>
          <p:nvPr userDrawn="1"/>
        </p:nvSpPr>
        <p:spPr bwMode="auto">
          <a:xfrm rot="18900000">
            <a:off x="11337244" y="349127"/>
            <a:ext cx="1709512" cy="1709512"/>
          </a:xfrm>
          <a:custGeom>
            <a:avLst/>
            <a:gdLst>
              <a:gd name="connsiteX0" fmla="*/ 1282134 w 1282134"/>
              <a:gd name="connsiteY0" fmla="*/ 0 h 1282134"/>
              <a:gd name="connsiteX1" fmla="*/ 0 w 1282134"/>
              <a:gd name="connsiteY1" fmla="*/ 1282134 h 1282134"/>
              <a:gd name="connsiteX2" fmla="*/ 0 w 1282134"/>
              <a:gd name="connsiteY2" fmla="*/ 94549 h 1282134"/>
              <a:gd name="connsiteX3" fmla="*/ 94549 w 1282134"/>
              <a:gd name="connsiteY3" fmla="*/ 0 h 1282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2134" h="1282134">
                <a:moveTo>
                  <a:pt x="1282134" y="0"/>
                </a:moveTo>
                <a:lnTo>
                  <a:pt x="0" y="1282134"/>
                </a:lnTo>
                <a:lnTo>
                  <a:pt x="0" y="94549"/>
                </a:lnTo>
                <a:cubicBezTo>
                  <a:pt x="0" y="42331"/>
                  <a:pt x="42331" y="0"/>
                  <a:pt x="94549" y="0"/>
                </a:cubicBezTo>
                <a:close/>
              </a:path>
            </a:pathLst>
          </a:custGeom>
          <a:gradFill>
            <a:gsLst>
              <a:gs pos="0">
                <a:srgbClr val="A3D9FF"/>
              </a:gs>
              <a:gs pos="91000">
                <a:srgbClr val="7C90DB"/>
              </a:gs>
            </a:gsLst>
            <a:lin ang="19200000" scaled="0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04" tIns="30452" rIns="30452" bIns="609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1217671" fontAlgn="base">
              <a:spcBef>
                <a:spcPct val="0"/>
              </a:spcBef>
              <a:spcAft>
                <a:spcPct val="0"/>
              </a:spcAft>
            </a:pPr>
            <a:endParaRPr lang="ru-RU" sz="3597" spc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pic>
        <p:nvPicPr>
          <p:cNvPr id="40" name="Рисунок 4">
            <a:extLst>
              <a:ext uri="{FF2B5EF4-FFF2-40B4-BE49-F238E27FC236}">
                <a16:creationId xmlns:a16="http://schemas.microsoft.com/office/drawing/2014/main" id="{6FCB9356-9AA1-D141-B612-CD2CBE35BF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49" y="25400"/>
            <a:ext cx="1347809" cy="1988436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4F1FB5B-6459-0C44-A8DA-3FEB0FC13D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3452" y="1415100"/>
            <a:ext cx="5263939" cy="835568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2131" b="0">
                <a:solidFill>
                  <a:schemeClr val="tx2"/>
                </a:solidFill>
              </a:defRPr>
            </a:lvl1pPr>
            <a:lvl2pPr marL="304518" indent="0">
              <a:buNone/>
              <a:defRPr sz="1332" b="1"/>
            </a:lvl2pPr>
            <a:lvl3pPr marL="609036" indent="0">
              <a:buNone/>
              <a:defRPr sz="1199" b="1"/>
            </a:lvl3pPr>
            <a:lvl4pPr marL="913554" indent="0">
              <a:buNone/>
              <a:defRPr sz="1066" b="1"/>
            </a:lvl4pPr>
            <a:lvl5pPr marL="1218072" indent="0">
              <a:buNone/>
              <a:defRPr sz="1066" b="1"/>
            </a:lvl5pPr>
            <a:lvl6pPr marL="1522590" indent="0">
              <a:buNone/>
              <a:defRPr sz="1066" b="1"/>
            </a:lvl6pPr>
            <a:lvl7pPr marL="1827108" indent="0">
              <a:buNone/>
              <a:defRPr sz="1066" b="1"/>
            </a:lvl7pPr>
            <a:lvl8pPr marL="2131626" indent="0">
              <a:buNone/>
              <a:defRPr sz="1066" b="1"/>
            </a:lvl8pPr>
            <a:lvl9pPr marL="2436144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244816C2-C01D-3744-9DC6-FCA012E542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3452" y="2260600"/>
            <a:ext cx="5263939" cy="3910608"/>
          </a:xfrm>
          <a:prstGeom prst="rect">
            <a:avLst/>
          </a:prstGeom>
        </p:spPr>
        <p:txBody>
          <a:bodyPr lIns="0" rIns="0"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933778" indent="-162812"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SzPct val="100000"/>
              <a:defRPr sz="1599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678CD1C-701B-8342-AC82-B480E0DCFFB3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80823" y="1405167"/>
            <a:ext cx="5263939" cy="845501"/>
          </a:xfrm>
          <a:prstGeom prst="rect">
            <a:avLst/>
          </a:prstGeom>
        </p:spPr>
        <p:txBody>
          <a:bodyPr lIns="0" rIns="0" anchor="b"/>
          <a:lstStyle>
            <a:lvl1pPr marL="0" indent="0">
              <a:buNone/>
              <a:defRPr sz="2131" b="0">
                <a:solidFill>
                  <a:schemeClr val="tx2"/>
                </a:solidFill>
              </a:defRPr>
            </a:lvl1pPr>
            <a:lvl2pPr marL="304518" indent="0">
              <a:buNone/>
              <a:defRPr sz="1332" b="1"/>
            </a:lvl2pPr>
            <a:lvl3pPr marL="609036" indent="0">
              <a:buNone/>
              <a:defRPr sz="1199" b="1"/>
            </a:lvl3pPr>
            <a:lvl4pPr marL="913554" indent="0">
              <a:buNone/>
              <a:defRPr sz="1066" b="1"/>
            </a:lvl4pPr>
            <a:lvl5pPr marL="1218072" indent="0">
              <a:buNone/>
              <a:defRPr sz="1066" b="1"/>
            </a:lvl5pPr>
            <a:lvl6pPr marL="1522590" indent="0">
              <a:buNone/>
              <a:defRPr sz="1066" b="1"/>
            </a:lvl6pPr>
            <a:lvl7pPr marL="1827108" indent="0">
              <a:buNone/>
              <a:defRPr sz="1066" b="1"/>
            </a:lvl7pPr>
            <a:lvl8pPr marL="2131626" indent="0">
              <a:buNone/>
              <a:defRPr sz="1066" b="1"/>
            </a:lvl8pPr>
            <a:lvl9pPr marL="2436144" indent="0">
              <a:buNone/>
              <a:defRPr sz="106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D5E1A473-EF75-D645-A73C-7010D5CB5FD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85460" y="2260600"/>
            <a:ext cx="5263939" cy="3910608"/>
          </a:xfrm>
          <a:prstGeom prst="rect">
            <a:avLst/>
          </a:prstGeom>
        </p:spPr>
        <p:txBody>
          <a:bodyPr lIns="0" rIns="0"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933778" indent="-162812"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SzPct val="100000"/>
              <a:defRPr sz="1599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9158A1-FF95-BBE8-F464-CB07F838EB9F}"/>
              </a:ext>
            </a:extLst>
          </p:cNvPr>
          <p:cNvSpPr txBox="1"/>
          <p:nvPr userDrawn="1"/>
        </p:nvSpPr>
        <p:spPr>
          <a:xfrm>
            <a:off x="27093" y="2003052"/>
            <a:ext cx="0" cy="0"/>
          </a:xfrm>
          <a:prstGeom prst="rect">
            <a:avLst/>
          </a:prstGeom>
          <a:noFill/>
        </p:spPr>
        <p:txBody>
          <a:bodyPr wrap="none" lIns="121807" tIns="0" rIns="121807" bIns="0" rtlCol="0" anchor="t" anchorCtr="0">
            <a:noAutofit/>
          </a:bodyPr>
          <a:lstStyle/>
          <a:p>
            <a:pPr marL="182711" indent="-182711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sz="1865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2FEA65-8641-24F3-F1D1-FE67D33A21C1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D4D96CB-8505-1649-9EB8-376A6057E2D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21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_col_text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2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251937"/>
            <a:ext cx="10303551" cy="738664"/>
          </a:xfrm>
          <a:prstGeom prst="rect">
            <a:avLst/>
          </a:prstGeom>
        </p:spPr>
        <p:txBody>
          <a:bodyPr lIns="0" rIns="0"/>
          <a:lstStyle>
            <a:lvl1pPr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FA70ACB4-66A3-2F41-BF7A-36F4A661B34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05793" y="1803399"/>
            <a:ext cx="5820207" cy="4367809"/>
          </a:xfrm>
          <a:prstGeom prst="rect">
            <a:avLst/>
          </a:prstGeom>
        </p:spPr>
        <p:txBody>
          <a:bodyPr lIns="0" rIns="0"/>
          <a:lstStyle>
            <a:lvl1pPr>
              <a:spcBef>
                <a:spcPts val="0"/>
              </a:spcBef>
              <a:spcAft>
                <a:spcPts val="400"/>
              </a:spcAft>
              <a:buClr>
                <a:schemeClr val="accent4">
                  <a:lumMod val="75000"/>
                </a:schemeClr>
              </a:buClr>
              <a:defRPr sz="2131">
                <a:solidFill>
                  <a:schemeClr val="tx1"/>
                </a:solidFill>
              </a:defRPr>
            </a:lvl1pPr>
            <a:lvl2pPr marL="233455" indent="-200982"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609378" indent="-170530"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SzPct val="100000"/>
              <a:defRPr sz="1865">
                <a:solidFill>
                  <a:schemeClr val="tx1"/>
                </a:solidFill>
              </a:defRPr>
            </a:lvl3pPr>
            <a:lvl4pPr marL="933778" indent="-162812">
              <a:buClr>
                <a:schemeClr val="accent4">
                  <a:lumMod val="75000"/>
                </a:schemeClr>
              </a:buClr>
              <a:defRPr sz="1332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199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B38F9DB6-7AD2-0C46-966A-33BB1A7F82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23264" y="1803401"/>
            <a:ext cx="5080000" cy="436774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7B2153-8C62-B34E-9F3F-4A11CCFD31DB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2C0623F-2BDA-804A-8FC9-E35A9F37BF7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5131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half_2_col_text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Рисунок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11552" y="30866"/>
            <a:ext cx="1347809" cy="1988436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251936"/>
            <a:ext cx="5689600" cy="1767366"/>
          </a:xfrm>
          <a:prstGeom prst="rect">
            <a:avLst/>
          </a:prstGeom>
        </p:spPr>
        <p:txBody>
          <a:bodyPr lIns="0" rIns="0"/>
          <a:lstStyle>
            <a:lvl1pPr>
              <a:lnSpc>
                <a:spcPct val="90000"/>
              </a:lnSpc>
              <a:defRPr sz="2931" b="1" i="0">
                <a:solidFill>
                  <a:schemeClr val="tx2"/>
                </a:solidFill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b="0">
              <a:solidFill>
                <a:schemeClr val="accent4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3B50ED0-A856-D147-AE41-3C6939B7953E}"/>
              </a:ext>
            </a:extLst>
          </p:cNvPr>
          <p:cNvCxnSpPr/>
          <p:nvPr userDrawn="1"/>
        </p:nvCxnSpPr>
        <p:spPr>
          <a:xfrm>
            <a:off x="6451600" y="381001"/>
            <a:ext cx="0" cy="574040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27A267-0E3F-3D4C-B143-68BF84D523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8000" y="2260601"/>
            <a:ext cx="5689600" cy="3860799"/>
          </a:xfrm>
          <a:prstGeom prst="rect">
            <a:avLst/>
          </a:prstGeom>
        </p:spPr>
        <p:txBody>
          <a:bodyPr lIns="0" rIns="0"/>
          <a:lstStyle>
            <a:lvl1pPr>
              <a:spcBef>
                <a:spcPts val="0"/>
              </a:spcBef>
              <a:spcAft>
                <a:spcPts val="400"/>
              </a:spcAft>
              <a:defRPr sz="2131">
                <a:solidFill>
                  <a:schemeClr val="tx1"/>
                </a:solidFill>
              </a:defRPr>
            </a:lvl1pPr>
            <a:lvl2pPr marL="182711" indent="-18271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365422" indent="-18271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SzPct val="100000"/>
              <a:defRPr sz="1865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AF8F508-C0F1-174F-A44A-FAF7FF9D2D5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80201" y="381001"/>
            <a:ext cx="4131348" cy="5740400"/>
          </a:xfrm>
          <a:prstGeom prst="rect">
            <a:avLst/>
          </a:prstGeom>
        </p:spPr>
        <p:txBody>
          <a:bodyPr lIns="0" rIns="0"/>
          <a:lstStyle>
            <a:lvl1pPr>
              <a:spcBef>
                <a:spcPts val="0"/>
              </a:spcBef>
              <a:spcAft>
                <a:spcPts val="400"/>
              </a:spcAft>
              <a:defRPr sz="2131">
                <a:solidFill>
                  <a:schemeClr val="tx1"/>
                </a:solidFill>
              </a:defRPr>
            </a:lvl1pPr>
            <a:lvl2pPr marL="182711" indent="-18271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SzPct val="100000"/>
              <a:defRPr sz="2131">
                <a:solidFill>
                  <a:schemeClr val="tx1"/>
                </a:solidFill>
              </a:defRPr>
            </a:lvl2pPr>
            <a:lvl3pPr marL="365422" indent="-182711">
              <a:lnSpc>
                <a:spcPct val="90000"/>
              </a:lnSpc>
              <a:spcBef>
                <a:spcPts val="0"/>
              </a:spcBef>
              <a:spcAft>
                <a:spcPts val="400"/>
              </a:spcAft>
              <a:buClr>
                <a:schemeClr val="accent2"/>
              </a:buClr>
              <a:buSzPct val="100000"/>
              <a:defRPr sz="1865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3EF5F9-0FF2-BF05-72E5-F5FFCA8AFA79}"/>
              </a:ext>
            </a:extLst>
          </p:cNvPr>
          <p:cNvSpPr txBox="1"/>
          <p:nvPr userDrawn="1"/>
        </p:nvSpPr>
        <p:spPr>
          <a:xfrm>
            <a:off x="508003" y="6617673"/>
            <a:ext cx="4978397" cy="16102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6" spc="0">
                <a:solidFill>
                  <a:schemeClr val="bg1">
                    <a:lumMod val="50000"/>
                  </a:schemeClr>
                </a:solidFill>
                <a:latin typeface="+mn-lt"/>
              </a:rPr>
              <a:t>© 2022 Kasten by Veeam. All rights reserved. All trademarks are the property of their respective owners.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941E710-C839-3F44-8C1B-84774D746D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82528" y="6445627"/>
            <a:ext cx="802723" cy="29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162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8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7.xml"/><Relationship Id="rId18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17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94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115.xml"/><Relationship Id="rId18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105.xml"/><Relationship Id="rId21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4.xml"/><Relationship Id="rId17" Type="http://schemas.openxmlformats.org/officeDocument/2006/relationships/slideLayout" Target="../slideLayouts/slideLayout119.xml"/><Relationship Id="rId2" Type="http://schemas.openxmlformats.org/officeDocument/2006/relationships/slideLayout" Target="../slideLayouts/slideLayout104.xml"/><Relationship Id="rId16" Type="http://schemas.openxmlformats.org/officeDocument/2006/relationships/slideLayout" Target="../slideLayouts/slideLayout118.xml"/><Relationship Id="rId20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12.xml"/><Relationship Id="rId19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116.xml"/><Relationship Id="rId22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6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40.xml"/><Relationship Id="rId2" Type="http://schemas.openxmlformats.org/officeDocument/2006/relationships/slideLayout" Target="../slideLayouts/slideLayout125.xml"/><Relationship Id="rId16" Type="http://schemas.openxmlformats.org/officeDocument/2006/relationships/slideLayout" Target="../slideLayouts/slideLayout139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7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3.xml"/><Relationship Id="rId18" Type="http://schemas.openxmlformats.org/officeDocument/2006/relationships/slideLayout" Target="../slideLayouts/slideLayout158.xml"/><Relationship Id="rId26" Type="http://schemas.openxmlformats.org/officeDocument/2006/relationships/slideLayout" Target="../slideLayouts/slideLayout166.xml"/><Relationship Id="rId21" Type="http://schemas.openxmlformats.org/officeDocument/2006/relationships/slideLayout" Target="../slideLayouts/slideLayout161.xml"/><Relationship Id="rId34" Type="http://schemas.openxmlformats.org/officeDocument/2006/relationships/slideLayout" Target="../slideLayouts/slideLayout174.xml"/><Relationship Id="rId7" Type="http://schemas.openxmlformats.org/officeDocument/2006/relationships/slideLayout" Target="../slideLayouts/slideLayout147.xml"/><Relationship Id="rId12" Type="http://schemas.openxmlformats.org/officeDocument/2006/relationships/slideLayout" Target="../slideLayouts/slideLayout152.xml"/><Relationship Id="rId17" Type="http://schemas.openxmlformats.org/officeDocument/2006/relationships/slideLayout" Target="../slideLayouts/slideLayout157.xml"/><Relationship Id="rId25" Type="http://schemas.openxmlformats.org/officeDocument/2006/relationships/slideLayout" Target="../slideLayouts/slideLayout165.xml"/><Relationship Id="rId33" Type="http://schemas.openxmlformats.org/officeDocument/2006/relationships/slideLayout" Target="../slideLayouts/slideLayout173.xml"/><Relationship Id="rId2" Type="http://schemas.openxmlformats.org/officeDocument/2006/relationships/slideLayout" Target="../slideLayouts/slideLayout142.xml"/><Relationship Id="rId16" Type="http://schemas.openxmlformats.org/officeDocument/2006/relationships/slideLayout" Target="../slideLayouts/slideLayout156.xml"/><Relationship Id="rId20" Type="http://schemas.openxmlformats.org/officeDocument/2006/relationships/slideLayout" Target="../slideLayouts/slideLayout160.xml"/><Relationship Id="rId29" Type="http://schemas.openxmlformats.org/officeDocument/2006/relationships/slideLayout" Target="../slideLayouts/slideLayout169.xml"/><Relationship Id="rId1" Type="http://schemas.openxmlformats.org/officeDocument/2006/relationships/slideLayout" Target="../slideLayouts/slideLayout141.xml"/><Relationship Id="rId6" Type="http://schemas.openxmlformats.org/officeDocument/2006/relationships/slideLayout" Target="../slideLayouts/slideLayout146.xml"/><Relationship Id="rId11" Type="http://schemas.openxmlformats.org/officeDocument/2006/relationships/slideLayout" Target="../slideLayouts/slideLayout151.xml"/><Relationship Id="rId24" Type="http://schemas.openxmlformats.org/officeDocument/2006/relationships/slideLayout" Target="../slideLayouts/slideLayout164.xml"/><Relationship Id="rId32" Type="http://schemas.openxmlformats.org/officeDocument/2006/relationships/slideLayout" Target="../slideLayouts/slideLayout172.xml"/><Relationship Id="rId37" Type="http://schemas.openxmlformats.org/officeDocument/2006/relationships/theme" Target="../theme/theme9.xml"/><Relationship Id="rId5" Type="http://schemas.openxmlformats.org/officeDocument/2006/relationships/slideLayout" Target="../slideLayouts/slideLayout145.xml"/><Relationship Id="rId15" Type="http://schemas.openxmlformats.org/officeDocument/2006/relationships/slideLayout" Target="../slideLayouts/slideLayout155.xml"/><Relationship Id="rId23" Type="http://schemas.openxmlformats.org/officeDocument/2006/relationships/slideLayout" Target="../slideLayouts/slideLayout163.xml"/><Relationship Id="rId28" Type="http://schemas.openxmlformats.org/officeDocument/2006/relationships/slideLayout" Target="../slideLayouts/slideLayout168.xml"/><Relationship Id="rId36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50.xml"/><Relationship Id="rId19" Type="http://schemas.openxmlformats.org/officeDocument/2006/relationships/slideLayout" Target="../slideLayouts/slideLayout159.xml"/><Relationship Id="rId31" Type="http://schemas.openxmlformats.org/officeDocument/2006/relationships/slideLayout" Target="../slideLayouts/slideLayout171.xml"/><Relationship Id="rId4" Type="http://schemas.openxmlformats.org/officeDocument/2006/relationships/slideLayout" Target="../slideLayouts/slideLayout144.xml"/><Relationship Id="rId9" Type="http://schemas.openxmlformats.org/officeDocument/2006/relationships/slideLayout" Target="../slideLayouts/slideLayout149.xml"/><Relationship Id="rId14" Type="http://schemas.openxmlformats.org/officeDocument/2006/relationships/slideLayout" Target="../slideLayouts/slideLayout154.xml"/><Relationship Id="rId22" Type="http://schemas.openxmlformats.org/officeDocument/2006/relationships/slideLayout" Target="../slideLayouts/slideLayout162.xml"/><Relationship Id="rId27" Type="http://schemas.openxmlformats.org/officeDocument/2006/relationships/slideLayout" Target="../slideLayouts/slideLayout167.xml"/><Relationship Id="rId30" Type="http://schemas.openxmlformats.org/officeDocument/2006/relationships/slideLayout" Target="../slideLayouts/slideLayout170.xml"/><Relationship Id="rId35" Type="http://schemas.openxmlformats.org/officeDocument/2006/relationships/slideLayout" Target="../slideLayouts/slideLayout175.xml"/><Relationship Id="rId8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928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59" r:id="rId2"/>
    <p:sldLayoutId id="2147483860" r:id="rId3"/>
    <p:sldLayoutId id="2147483861" r:id="rId4"/>
    <p:sldLayoutId id="2147483862" r:id="rId5"/>
    <p:sldLayoutId id="2147483863" r:id="rId6"/>
    <p:sldLayoutId id="2147483864" r:id="rId7"/>
    <p:sldLayoutId id="2147483865" r:id="rId8"/>
    <p:sldLayoutId id="2147483866" r:id="rId9"/>
    <p:sldLayoutId id="2147483867" r:id="rId10"/>
    <p:sldLayoutId id="2147483868" r:id="rId11"/>
    <p:sldLayoutId id="2147483869" r:id="rId12"/>
    <p:sldLayoutId id="2147483870" r:id="rId13"/>
    <p:sldLayoutId id="2147483871" r:id="rId14"/>
    <p:sldLayoutId id="2147483923" r:id="rId15"/>
    <p:sldLayoutId id="2147483924" r:id="rId16"/>
    <p:sldLayoutId id="2147483926" r:id="rId17"/>
    <p:sldLayoutId id="2147483927" r:id="rId18"/>
    <p:sldLayoutId id="2147483928" r:id="rId19"/>
    <p:sldLayoutId id="2147483929" r:id="rId20"/>
    <p:sldLayoutId id="2147483931" r:id="rId21"/>
    <p:sldLayoutId id="2147483932" r:id="rId22"/>
    <p:sldLayoutId id="2147483933" r:id="rId23"/>
    <p:sldLayoutId id="2147483934" r:id="rId24"/>
    <p:sldLayoutId id="2147483935" r:id="rId25"/>
    <p:sldLayoutId id="2147483936" r:id="rId26"/>
    <p:sldLayoutId id="2147483661" r:id="rId27"/>
    <p:sldLayoutId id="2147483662" r:id="rId28"/>
    <p:sldLayoutId id="2147483663" r:id="rId29"/>
    <p:sldLayoutId id="2147483664" r:id="rId30"/>
    <p:sldLayoutId id="2147483665" r:id="rId31"/>
    <p:sldLayoutId id="2147483666" r:id="rId32"/>
    <p:sldLayoutId id="2147483667" r:id="rId33"/>
    <p:sldLayoutId id="2147483668" r:id="rId34"/>
    <p:sldLayoutId id="2147483669" r:id="rId35"/>
    <p:sldLayoutId id="2147483670" r:id="rId36"/>
    <p:sldLayoutId id="2147483671" r:id="rId37"/>
    <p:sldLayoutId id="2147483672" r:id="rId38"/>
    <p:sldLayoutId id="2147483673" r:id="rId39"/>
    <p:sldLayoutId id="2147483674" r:id="rId40"/>
    <p:sldLayoutId id="2147483675" r:id="rId41"/>
    <p:sldLayoutId id="2147483872" r:id="rId42"/>
    <p:sldLayoutId id="2147483874" r:id="rId43"/>
    <p:sldLayoutId id="2147483875" r:id="rId44"/>
    <p:sldLayoutId id="2147483937" r:id="rId45"/>
    <p:sldLayoutId id="2147483676" r:id="rId46"/>
    <p:sldLayoutId id="2147483678" r:id="rId47"/>
    <p:sldLayoutId id="2147483938" r:id="rId48"/>
  </p:sldLayoutIdLst>
  <p:transition>
    <p:fade/>
  </p:transition>
  <p:hf hdr="0" dt="0"/>
  <p:txStyles>
    <p:titleStyle>
      <a:lvl1pPr algn="l" defTabSz="913861" rtl="0" eaLnBrk="1" latinLnBrk="0" hangingPunct="1">
        <a:lnSpc>
          <a:spcPct val="100000"/>
        </a:lnSpc>
        <a:spcBef>
          <a:spcPct val="0"/>
        </a:spcBef>
        <a:buNone/>
        <a:defRPr lang="en-US" sz="4796" b="0" kern="1200" cap="none" spc="0" baseline="0" dirty="0" smtClean="0">
          <a:ln w="3175">
            <a:noFill/>
          </a:ln>
          <a:solidFill>
            <a:srgbClr val="93EB20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3861" rtl="0" eaLnBrk="1" latinLnBrk="0" hangingPunct="1">
        <a:lnSpc>
          <a:spcPct val="100000"/>
        </a:lnSpc>
        <a:spcBef>
          <a:spcPts val="0"/>
        </a:spcBef>
        <a:spcAft>
          <a:spcPts val="932"/>
        </a:spcAft>
        <a:buSzPct val="90000"/>
        <a:buFont typeface="Arial" pitchFamily="34" charset="0"/>
        <a:buNone/>
        <a:defRPr sz="2398" kern="1200" spc="0" baseline="0">
          <a:solidFill>
            <a:schemeClr val="bg1"/>
          </a:solidFill>
          <a:latin typeface="+mn-lt"/>
          <a:ea typeface="+mn-ea"/>
          <a:cs typeface="+mn-cs"/>
        </a:defRPr>
      </a:lvl1pPr>
      <a:lvl2pPr marL="355262" indent="-355262" algn="l" defTabSz="913861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664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913897" indent="-284006" algn="l" defTabSz="913861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398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481911" indent="-223716" algn="l" defTabSz="913861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913897" algn="l"/>
        </a:tabLst>
        <a:defRPr sz="1865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711971" indent="-230062" algn="l" defTabSz="913861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398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2513116" indent="-228466" algn="l" defTabSz="913861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6pPr>
      <a:lvl7pPr marL="2970045" indent="-228466" algn="l" defTabSz="913861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7pPr>
      <a:lvl8pPr marL="3426976" indent="-228466" algn="l" defTabSz="913861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8pPr>
      <a:lvl9pPr marL="3883907" indent="-228466" algn="l" defTabSz="913861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1pPr>
      <a:lvl2pPr marL="456932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913861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3pPr>
      <a:lvl4pPr marL="1370790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4pPr>
      <a:lvl5pPr marL="1827721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5pPr>
      <a:lvl6pPr marL="2284651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6pPr>
      <a:lvl7pPr marL="2741580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7pPr>
      <a:lvl8pPr marL="3198511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8pPr>
      <a:lvl9pPr marL="3655442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115">
          <p15:clr>
            <a:srgbClr val="000000"/>
          </p15:clr>
        </p15:guide>
        <p15:guide id="8" orient="horz" pos="3015">
          <p15:clr>
            <a:srgbClr val="000000"/>
          </p15:clr>
        </p15:guide>
        <p15:guide id="11" pos="240">
          <p15:clr>
            <a:srgbClr val="000000"/>
          </p15:clr>
        </p15:guide>
        <p15:guide id="13" pos="5520">
          <p15:clr>
            <a:srgbClr val="00000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564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766" r:id="rId7"/>
  </p:sldLayoutIdLst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4333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98000">
              <a:srgbClr val="1A00B3"/>
            </a:gs>
            <a:gs pos="66000">
              <a:srgbClr val="1104B1"/>
            </a:gs>
            <a:gs pos="0">
              <a:srgbClr val="5349E1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3012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</p:sldLayoutIdLst>
  <p:transition>
    <p:fade/>
  </p:transition>
  <p:hf hdr="0" dt="0"/>
  <p:txStyles>
    <p:titleStyle>
      <a:lvl1pPr algn="l" defTabSz="913861" rtl="0" eaLnBrk="1" latinLnBrk="0" hangingPunct="1">
        <a:lnSpc>
          <a:spcPct val="90000"/>
        </a:lnSpc>
        <a:spcBef>
          <a:spcPct val="0"/>
        </a:spcBef>
        <a:buNone/>
        <a:defRPr lang="en-US" sz="5462" b="0" kern="1200" cap="none" spc="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Arial" charset="0"/>
        </a:defRPr>
      </a:lvl1pPr>
    </p:titleStyle>
    <p:bodyStyle>
      <a:lvl1pPr marL="345885" indent="-345885" algn="l" defTabSz="913861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3197" kern="1200" spc="0">
          <a:solidFill>
            <a:schemeClr val="bg1"/>
          </a:solidFill>
          <a:latin typeface="+mn-lt"/>
          <a:ea typeface="+mn-ea"/>
          <a:cs typeface="+mn-cs"/>
        </a:defRPr>
      </a:lvl1pPr>
      <a:lvl2pPr marL="629891" indent="-284006" algn="l" defTabSz="913861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29891" algn="l"/>
        </a:tabLst>
        <a:defRPr sz="2797" kern="1200" spc="0">
          <a:solidFill>
            <a:schemeClr val="bg1"/>
          </a:solidFill>
          <a:latin typeface="+mn-lt"/>
          <a:ea typeface="+mn-ea"/>
          <a:cs typeface="+mn-cs"/>
        </a:defRPr>
      </a:lvl2pPr>
      <a:lvl3pPr marL="913897" indent="-284006" algn="l" defTabSz="913861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398" kern="1200" spc="0">
          <a:solidFill>
            <a:schemeClr val="bg1"/>
          </a:solidFill>
          <a:latin typeface="+mn-lt"/>
          <a:ea typeface="+mn-ea"/>
          <a:cs typeface="+mn-cs"/>
        </a:defRPr>
      </a:lvl3pPr>
      <a:lvl4pPr marL="1481911" indent="-223716" algn="l" defTabSz="913861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913897" algn="l"/>
        </a:tabLst>
        <a:defRPr sz="1998" kern="1200" spc="0">
          <a:solidFill>
            <a:schemeClr val="bg1"/>
          </a:solidFill>
          <a:latin typeface="+mn-lt"/>
          <a:ea typeface="+mn-ea"/>
          <a:cs typeface="+mn-cs"/>
        </a:defRPr>
      </a:lvl4pPr>
      <a:lvl5pPr marL="1711971" indent="-230062" algn="l" defTabSz="913861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998" kern="120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116" indent="-228466" algn="l" defTabSz="913861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6pPr>
      <a:lvl7pPr marL="2970045" indent="-228466" algn="l" defTabSz="913861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7pPr>
      <a:lvl8pPr marL="3426976" indent="-228466" algn="l" defTabSz="913861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8pPr>
      <a:lvl9pPr marL="3883907" indent="-228466" algn="l" defTabSz="913861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1pPr>
      <a:lvl2pPr marL="456932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913861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3pPr>
      <a:lvl4pPr marL="1370790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4pPr>
      <a:lvl5pPr marL="1827721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5pPr>
      <a:lvl6pPr marL="2284651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6pPr>
      <a:lvl7pPr marL="2741580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7pPr>
      <a:lvl8pPr marL="3198511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8pPr>
      <a:lvl9pPr marL="3655442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pos="5520">
          <p15:clr>
            <a:srgbClr val="000000"/>
          </p15:clr>
        </p15:guide>
        <p15:guide id="6" pos="240">
          <p15:clr>
            <a:srgbClr val="000000"/>
          </p15:clr>
        </p15:guide>
        <p15:guide id="8" orient="horz" pos="180">
          <p15:clr>
            <a:srgbClr val="000000"/>
          </p15:clr>
        </p15:guide>
        <p15:guide id="13" orient="horz" pos="3015">
          <p15:clr>
            <a:srgbClr val="000000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0DF07406-CB03-48B9-3EA9-AF2AB0362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8000" y="1708294"/>
            <a:ext cx="11176000" cy="452794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0938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</p:sldLayoutIdLst>
  <p:transition>
    <p:fade/>
  </p:transition>
  <p:hf hdr="0" dt="0"/>
  <p:txStyles>
    <p:titleStyle>
      <a:lvl1pPr algn="l" defTabSz="913861" rtl="0" eaLnBrk="1" latinLnBrk="0" hangingPunct="1">
        <a:lnSpc>
          <a:spcPct val="100000"/>
        </a:lnSpc>
        <a:spcBef>
          <a:spcPct val="0"/>
        </a:spcBef>
        <a:buNone/>
        <a:defRPr lang="en-US" sz="4796" b="0" kern="1200" cap="none" spc="0" baseline="0" dirty="0" smtClean="0">
          <a:ln w="3175">
            <a:noFill/>
          </a:ln>
          <a:solidFill>
            <a:srgbClr val="93EB20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3861" rtl="0" eaLnBrk="1" latinLnBrk="0" hangingPunct="1">
        <a:lnSpc>
          <a:spcPct val="100000"/>
        </a:lnSpc>
        <a:spcBef>
          <a:spcPts val="0"/>
        </a:spcBef>
        <a:spcAft>
          <a:spcPts val="932"/>
        </a:spcAft>
        <a:buSzPct val="90000"/>
        <a:buFont typeface="Arial" pitchFamily="34" charset="0"/>
        <a:buNone/>
        <a:defRPr sz="2131" kern="1200" spc="0" baseline="0">
          <a:solidFill>
            <a:srgbClr val="302E47"/>
          </a:solidFill>
          <a:latin typeface="+mn-lt"/>
          <a:ea typeface="+mn-ea"/>
          <a:cs typeface="+mn-cs"/>
        </a:defRPr>
      </a:lvl1pPr>
      <a:lvl2pPr marL="239778" indent="-239778" algn="l" defTabSz="913861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Clr>
          <a:srgbClr val="B6D20C"/>
        </a:buClr>
        <a:buSzPct val="90000"/>
        <a:buFont typeface="Arial" pitchFamily="34" charset="0"/>
        <a:buChar char="•"/>
        <a:tabLst/>
        <a:defRPr sz="2131" kern="1200" spc="0" baseline="0">
          <a:solidFill>
            <a:srgbClr val="302E47"/>
          </a:solidFill>
          <a:latin typeface="+mn-lt"/>
          <a:ea typeface="+mn-ea"/>
          <a:cs typeface="+mn-cs"/>
        </a:defRPr>
      </a:lvl2pPr>
      <a:lvl3pPr marL="479556" indent="-239778" algn="l" defTabSz="913861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rgbClr val="B6D20C"/>
        </a:buClr>
        <a:buSzPct val="90000"/>
        <a:buFont typeface="Arial" pitchFamily="34" charset="0"/>
        <a:buChar char="•"/>
        <a:defRPr sz="2131" kern="1200" spc="0" baseline="0">
          <a:solidFill>
            <a:srgbClr val="302E47"/>
          </a:solidFill>
          <a:latin typeface="+mn-lt"/>
          <a:ea typeface="+mn-ea"/>
          <a:cs typeface="+mn-cs"/>
        </a:defRPr>
      </a:lvl3pPr>
      <a:lvl4pPr marL="719334" indent="-239778" algn="l" defTabSz="913861" rtl="0" eaLnBrk="1" latinLnBrk="0" hangingPunct="1">
        <a:lnSpc>
          <a:spcPct val="90000"/>
        </a:lnSpc>
        <a:spcBef>
          <a:spcPts val="0"/>
        </a:spcBef>
        <a:spcAft>
          <a:spcPts val="400"/>
        </a:spcAft>
        <a:buClr>
          <a:srgbClr val="B6D20C"/>
        </a:buClr>
        <a:buSzPct val="90000"/>
        <a:buFont typeface="Arial" pitchFamily="34" charset="0"/>
        <a:buChar char="•"/>
        <a:tabLst>
          <a:tab pos="913897" algn="l"/>
        </a:tabLst>
        <a:defRPr sz="2131" kern="1200" spc="0">
          <a:solidFill>
            <a:srgbClr val="302E47"/>
          </a:solidFill>
          <a:latin typeface="+mn-lt"/>
          <a:ea typeface="+mn-ea"/>
          <a:cs typeface="+mn-cs"/>
        </a:defRPr>
      </a:lvl4pPr>
      <a:lvl5pPr marL="959112" indent="-239778" algn="l" defTabSz="913861" rtl="0" eaLnBrk="1" latinLnBrk="0" hangingPunct="1">
        <a:lnSpc>
          <a:spcPct val="90000"/>
        </a:lnSpc>
        <a:spcBef>
          <a:spcPts val="0"/>
        </a:spcBef>
        <a:buClr>
          <a:srgbClr val="B6D20C"/>
        </a:buClr>
        <a:buSzPct val="90000"/>
        <a:buFont typeface="Arial" pitchFamily="34" charset="0"/>
        <a:buChar char="•"/>
        <a:defRPr sz="2131" kern="1200">
          <a:solidFill>
            <a:srgbClr val="302E47"/>
          </a:solidFill>
          <a:latin typeface="+mn-lt"/>
          <a:ea typeface="+mn-ea"/>
          <a:cs typeface="+mn-cs"/>
        </a:defRPr>
      </a:lvl5pPr>
      <a:lvl6pPr marL="2513116" indent="-228466" algn="l" defTabSz="913861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6pPr>
      <a:lvl7pPr marL="2970045" indent="-228466" algn="l" defTabSz="913861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7pPr>
      <a:lvl8pPr marL="3426976" indent="-228466" algn="l" defTabSz="913861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8pPr>
      <a:lvl9pPr marL="3883907" indent="-228466" algn="l" defTabSz="913861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1pPr>
      <a:lvl2pPr marL="456932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913861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3pPr>
      <a:lvl4pPr marL="1370790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4pPr>
      <a:lvl5pPr marL="1827721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5pPr>
      <a:lvl6pPr marL="2284651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6pPr>
      <a:lvl7pPr marL="2741580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7pPr>
      <a:lvl8pPr marL="3198511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8pPr>
      <a:lvl9pPr marL="3655442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125">
          <p15:clr>
            <a:srgbClr val="000000"/>
          </p15:clr>
        </p15:guide>
        <p15:guide id="8" orient="horz" pos="3015">
          <p15:clr>
            <a:srgbClr val="000000"/>
          </p15:clr>
        </p15:guide>
        <p15:guide id="11" pos="240">
          <p15:clr>
            <a:srgbClr val="000000"/>
          </p15:clr>
        </p15:guide>
        <p15:guide id="13" pos="5520">
          <p15:clr>
            <a:srgbClr val="000000"/>
          </p15:clr>
        </p15:guide>
        <p15:guide id="14" pos="2880">
          <p15:clr>
            <a:srgbClr val="F26B43"/>
          </p15:clr>
        </p15:guide>
        <p15:guide id="15" pos="3016">
          <p15:clr>
            <a:srgbClr val="F26B43"/>
          </p15:clr>
        </p15:guide>
        <p15:guide id="16" pos="2744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3390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  <p:sldLayoutId id="2147483810" r:id="rId13"/>
    <p:sldLayoutId id="2147483811" r:id="rId14"/>
    <p:sldLayoutId id="2147483812" r:id="rId15"/>
    <p:sldLayoutId id="2147483813" r:id="rId16"/>
    <p:sldLayoutId id="2147483814" r:id="rId17"/>
    <p:sldLayoutId id="2147483815" r:id="rId18"/>
  </p:sldLayoutIdLst>
  <p:transition>
    <p:fade/>
  </p:transition>
  <p:hf hdr="0" dt="0"/>
  <p:txStyles>
    <p:titleStyle>
      <a:lvl1pPr algn="l" defTabSz="913861" rtl="0" eaLnBrk="1" latinLnBrk="0" hangingPunct="1">
        <a:lnSpc>
          <a:spcPct val="100000"/>
        </a:lnSpc>
        <a:spcBef>
          <a:spcPct val="0"/>
        </a:spcBef>
        <a:buNone/>
        <a:defRPr lang="en-US" sz="4796" b="0" kern="1200" cap="none" spc="0" baseline="0" dirty="0" smtClean="0">
          <a:ln w="3175">
            <a:noFill/>
          </a:ln>
          <a:solidFill>
            <a:srgbClr val="93EB20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3861" rtl="0" eaLnBrk="1" latinLnBrk="0" hangingPunct="1">
        <a:lnSpc>
          <a:spcPct val="100000"/>
        </a:lnSpc>
        <a:spcBef>
          <a:spcPts val="0"/>
        </a:spcBef>
        <a:spcAft>
          <a:spcPts val="932"/>
        </a:spcAft>
        <a:buSzPct val="90000"/>
        <a:buFont typeface="Arial" pitchFamily="34" charset="0"/>
        <a:buNone/>
        <a:defRPr sz="2398" kern="1200" spc="0" baseline="0">
          <a:solidFill>
            <a:schemeClr val="bg1"/>
          </a:solidFill>
          <a:latin typeface="+mn-lt"/>
          <a:ea typeface="+mn-ea"/>
          <a:cs typeface="+mn-cs"/>
        </a:defRPr>
      </a:lvl1pPr>
      <a:lvl2pPr marL="355262" indent="-355262" algn="l" defTabSz="913861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664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913897" indent="-284006" algn="l" defTabSz="913861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398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481911" indent="-223716" algn="l" defTabSz="913861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913897" algn="l"/>
        </a:tabLst>
        <a:defRPr sz="1865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711971" indent="-230062" algn="l" defTabSz="913861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398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2513116" indent="-228466" algn="l" defTabSz="913861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6pPr>
      <a:lvl7pPr marL="2970045" indent="-228466" algn="l" defTabSz="913861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7pPr>
      <a:lvl8pPr marL="3426976" indent="-228466" algn="l" defTabSz="913861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8pPr>
      <a:lvl9pPr marL="3883907" indent="-228466" algn="l" defTabSz="913861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1pPr>
      <a:lvl2pPr marL="456932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913861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3pPr>
      <a:lvl4pPr marL="1370790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4pPr>
      <a:lvl5pPr marL="1827721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5pPr>
      <a:lvl6pPr marL="2284651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6pPr>
      <a:lvl7pPr marL="2741580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7pPr>
      <a:lvl8pPr marL="3198511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8pPr>
      <a:lvl9pPr marL="3655442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115">
          <p15:clr>
            <a:srgbClr val="000000"/>
          </p15:clr>
        </p15:guide>
        <p15:guide id="8" orient="horz" pos="3015">
          <p15:clr>
            <a:srgbClr val="000000"/>
          </p15:clr>
        </p15:guide>
        <p15:guide id="11" pos="240">
          <p15:clr>
            <a:srgbClr val="000000"/>
          </p15:clr>
        </p15:guide>
        <p15:guide id="13" pos="5520">
          <p15:clr>
            <a:srgbClr val="000000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7478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  <p:sldLayoutId id="2147483833" r:id="rId17"/>
    <p:sldLayoutId id="2147483834" r:id="rId18"/>
    <p:sldLayoutId id="2147483835" r:id="rId19"/>
    <p:sldLayoutId id="2147483837" r:id="rId20"/>
    <p:sldLayoutId id="2147483838" r:id="rId21"/>
  </p:sldLayoutIdLst>
  <p:transition>
    <p:fade/>
  </p:transition>
  <p:hf hdr="0" dt="0"/>
  <p:txStyles>
    <p:titleStyle>
      <a:lvl1pPr algn="l" defTabSz="913016" rtl="0" eaLnBrk="1" latinLnBrk="0" hangingPunct="1">
        <a:lnSpc>
          <a:spcPct val="100000"/>
        </a:lnSpc>
        <a:spcBef>
          <a:spcPct val="0"/>
        </a:spcBef>
        <a:buNone/>
        <a:defRPr lang="en-US" sz="4792" b="0" kern="1200" cap="none" spc="0" baseline="0" dirty="0" smtClean="0">
          <a:ln w="3175">
            <a:noFill/>
          </a:ln>
          <a:solidFill>
            <a:srgbClr val="93EB20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3016" rtl="0" eaLnBrk="1" latinLnBrk="0" hangingPunct="1">
        <a:lnSpc>
          <a:spcPct val="100000"/>
        </a:lnSpc>
        <a:spcBef>
          <a:spcPts val="0"/>
        </a:spcBef>
        <a:spcAft>
          <a:spcPts val="931"/>
        </a:spcAft>
        <a:buSzPct val="90000"/>
        <a:buFont typeface="Arial" pitchFamily="34" charset="0"/>
        <a:buNone/>
        <a:defRPr sz="2396" kern="1200" spc="0" baseline="0">
          <a:solidFill>
            <a:schemeClr val="bg1"/>
          </a:solidFill>
          <a:latin typeface="+mn-lt"/>
          <a:ea typeface="+mn-ea"/>
          <a:cs typeface="+mn-cs"/>
        </a:defRPr>
      </a:lvl1pPr>
      <a:lvl2pPr marL="354934" indent="-354934" algn="l" defTabSz="913016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662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913052" indent="-283744" algn="l" defTabSz="913016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396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480540" indent="-223509" algn="l" defTabSz="913016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913052" algn="l"/>
        </a:tabLst>
        <a:defRPr sz="1864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710387" indent="-229850" algn="l" defTabSz="913016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396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2510791" indent="-228255" algn="l" defTabSz="913016" rtl="0" eaLnBrk="1" latinLnBrk="0" hangingPunct="1">
        <a:spcBef>
          <a:spcPct val="20000"/>
        </a:spcBef>
        <a:buFont typeface="Arial" pitchFamily="34" charset="0"/>
        <a:buChar char="•"/>
        <a:defRPr sz="1997" kern="1200">
          <a:solidFill>
            <a:schemeClr val="tx1"/>
          </a:solidFill>
          <a:latin typeface="+mn-lt"/>
          <a:ea typeface="+mn-ea"/>
          <a:cs typeface="+mn-cs"/>
        </a:defRPr>
      </a:lvl6pPr>
      <a:lvl7pPr marL="2967298" indent="-228255" algn="l" defTabSz="913016" rtl="0" eaLnBrk="1" latinLnBrk="0" hangingPunct="1">
        <a:spcBef>
          <a:spcPct val="20000"/>
        </a:spcBef>
        <a:buFont typeface="Arial" pitchFamily="34" charset="0"/>
        <a:buChar char="•"/>
        <a:defRPr sz="1997" kern="1200">
          <a:solidFill>
            <a:schemeClr val="tx1"/>
          </a:solidFill>
          <a:latin typeface="+mn-lt"/>
          <a:ea typeface="+mn-ea"/>
          <a:cs typeface="+mn-cs"/>
        </a:defRPr>
      </a:lvl7pPr>
      <a:lvl8pPr marL="3423806" indent="-228255" algn="l" defTabSz="913016" rtl="0" eaLnBrk="1" latinLnBrk="0" hangingPunct="1">
        <a:spcBef>
          <a:spcPct val="20000"/>
        </a:spcBef>
        <a:buFont typeface="Arial" pitchFamily="34" charset="0"/>
        <a:buChar char="•"/>
        <a:defRPr sz="1997" kern="1200">
          <a:solidFill>
            <a:schemeClr val="tx1"/>
          </a:solidFill>
          <a:latin typeface="+mn-lt"/>
          <a:ea typeface="+mn-ea"/>
          <a:cs typeface="+mn-cs"/>
        </a:defRPr>
      </a:lvl8pPr>
      <a:lvl9pPr marL="3880314" indent="-228255" algn="l" defTabSz="913016" rtl="0" eaLnBrk="1" latinLnBrk="0" hangingPunct="1">
        <a:spcBef>
          <a:spcPct val="20000"/>
        </a:spcBef>
        <a:buFont typeface="Arial" pitchFamily="34" charset="0"/>
        <a:buChar char="•"/>
        <a:defRPr sz="19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016" rtl="0" eaLnBrk="1" latinLnBrk="0" hangingPunct="1">
        <a:defRPr sz="1864" kern="1200">
          <a:solidFill>
            <a:schemeClr val="tx1"/>
          </a:solidFill>
          <a:latin typeface="+mn-lt"/>
          <a:ea typeface="+mn-ea"/>
          <a:cs typeface="+mn-cs"/>
        </a:defRPr>
      </a:lvl1pPr>
      <a:lvl2pPr marL="456509" algn="l" defTabSz="913016" rtl="0" eaLnBrk="1" latinLnBrk="0" hangingPunct="1">
        <a:defRPr sz="1864" kern="1200">
          <a:solidFill>
            <a:schemeClr val="tx1"/>
          </a:solidFill>
          <a:latin typeface="+mn-lt"/>
          <a:ea typeface="+mn-ea"/>
          <a:cs typeface="+mn-cs"/>
        </a:defRPr>
      </a:lvl2pPr>
      <a:lvl3pPr marL="913016" algn="l" defTabSz="913016" rtl="0" eaLnBrk="1" latinLnBrk="0" hangingPunct="1">
        <a:defRPr sz="1864" kern="1200">
          <a:solidFill>
            <a:schemeClr val="tx1"/>
          </a:solidFill>
          <a:latin typeface="+mn-lt"/>
          <a:ea typeface="+mn-ea"/>
          <a:cs typeface="+mn-cs"/>
        </a:defRPr>
      </a:lvl3pPr>
      <a:lvl4pPr marL="1369523" algn="l" defTabSz="913016" rtl="0" eaLnBrk="1" latinLnBrk="0" hangingPunct="1">
        <a:defRPr sz="1864" kern="1200">
          <a:solidFill>
            <a:schemeClr val="tx1"/>
          </a:solidFill>
          <a:latin typeface="+mn-lt"/>
          <a:ea typeface="+mn-ea"/>
          <a:cs typeface="+mn-cs"/>
        </a:defRPr>
      </a:lvl4pPr>
      <a:lvl5pPr marL="1826031" algn="l" defTabSz="913016" rtl="0" eaLnBrk="1" latinLnBrk="0" hangingPunct="1">
        <a:defRPr sz="1864" kern="1200">
          <a:solidFill>
            <a:schemeClr val="tx1"/>
          </a:solidFill>
          <a:latin typeface="+mn-lt"/>
          <a:ea typeface="+mn-ea"/>
          <a:cs typeface="+mn-cs"/>
        </a:defRPr>
      </a:lvl5pPr>
      <a:lvl6pPr marL="2282537" algn="l" defTabSz="913016" rtl="0" eaLnBrk="1" latinLnBrk="0" hangingPunct="1">
        <a:defRPr sz="1864" kern="1200">
          <a:solidFill>
            <a:schemeClr val="tx1"/>
          </a:solidFill>
          <a:latin typeface="+mn-lt"/>
          <a:ea typeface="+mn-ea"/>
          <a:cs typeface="+mn-cs"/>
        </a:defRPr>
      </a:lvl6pPr>
      <a:lvl7pPr marL="2739044" algn="l" defTabSz="913016" rtl="0" eaLnBrk="1" latinLnBrk="0" hangingPunct="1">
        <a:defRPr sz="1864" kern="1200">
          <a:solidFill>
            <a:schemeClr val="tx1"/>
          </a:solidFill>
          <a:latin typeface="+mn-lt"/>
          <a:ea typeface="+mn-ea"/>
          <a:cs typeface="+mn-cs"/>
        </a:defRPr>
      </a:lvl7pPr>
      <a:lvl8pPr marL="3195552" algn="l" defTabSz="913016" rtl="0" eaLnBrk="1" latinLnBrk="0" hangingPunct="1">
        <a:defRPr sz="1864" kern="1200">
          <a:solidFill>
            <a:schemeClr val="tx1"/>
          </a:solidFill>
          <a:latin typeface="+mn-lt"/>
          <a:ea typeface="+mn-ea"/>
          <a:cs typeface="+mn-cs"/>
        </a:defRPr>
      </a:lvl8pPr>
      <a:lvl9pPr marL="3652061" algn="l" defTabSz="913016" rtl="0" eaLnBrk="1" latinLnBrk="0" hangingPunct="1">
        <a:defRPr sz="18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115">
          <p15:clr>
            <a:srgbClr val="000000"/>
          </p15:clr>
        </p15:guide>
        <p15:guide id="8" orient="horz" pos="3015">
          <p15:clr>
            <a:srgbClr val="000000"/>
          </p15:clr>
        </p15:guide>
        <p15:guide id="11" pos="240">
          <p15:clr>
            <a:srgbClr val="000000"/>
          </p15:clr>
        </p15:guide>
        <p15:guide id="13" pos="5520">
          <p15:clr>
            <a:srgbClr val="000000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922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  <p:sldLayoutId id="2147483852" r:id="rId13"/>
    <p:sldLayoutId id="2147483853" r:id="rId14"/>
    <p:sldLayoutId id="2147483854" r:id="rId15"/>
    <p:sldLayoutId id="2147483855" r:id="rId16"/>
    <p:sldLayoutId id="2147483856" r:id="rId17"/>
  </p:sldLayoutIdLst>
  <p:transition>
    <p:fade/>
  </p:transition>
  <p:hf hdr="0" dt="0"/>
  <p:txStyles>
    <p:titleStyle>
      <a:lvl1pPr algn="l" defTabSz="913861" rtl="0" eaLnBrk="1" latinLnBrk="0" hangingPunct="1">
        <a:lnSpc>
          <a:spcPct val="100000"/>
        </a:lnSpc>
        <a:spcBef>
          <a:spcPct val="0"/>
        </a:spcBef>
        <a:buNone/>
        <a:defRPr lang="en-US" sz="4796" b="0" kern="1200" cap="none" spc="0" baseline="0" dirty="0" smtClean="0">
          <a:ln w="3175">
            <a:noFill/>
          </a:ln>
          <a:solidFill>
            <a:srgbClr val="93EB20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3861" rtl="0" eaLnBrk="1" latinLnBrk="0" hangingPunct="1">
        <a:lnSpc>
          <a:spcPct val="100000"/>
        </a:lnSpc>
        <a:spcBef>
          <a:spcPts val="0"/>
        </a:spcBef>
        <a:spcAft>
          <a:spcPts val="932"/>
        </a:spcAft>
        <a:buSzPct val="90000"/>
        <a:buFont typeface="Arial" pitchFamily="34" charset="0"/>
        <a:buNone/>
        <a:defRPr sz="2398" kern="1200" spc="0" baseline="0">
          <a:solidFill>
            <a:schemeClr val="bg1"/>
          </a:solidFill>
          <a:latin typeface="+mn-lt"/>
          <a:ea typeface="+mn-ea"/>
          <a:cs typeface="+mn-cs"/>
        </a:defRPr>
      </a:lvl1pPr>
      <a:lvl2pPr marL="355262" indent="-355262" algn="l" defTabSz="913861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664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913897" indent="-284006" algn="l" defTabSz="913861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398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481911" indent="-223716" algn="l" defTabSz="913861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913897" algn="l"/>
        </a:tabLst>
        <a:defRPr sz="1865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711971" indent="-230062" algn="l" defTabSz="913861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398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2513116" indent="-228466" algn="l" defTabSz="913861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6pPr>
      <a:lvl7pPr marL="2970045" indent="-228466" algn="l" defTabSz="913861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7pPr>
      <a:lvl8pPr marL="3426976" indent="-228466" algn="l" defTabSz="913861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8pPr>
      <a:lvl9pPr marL="3883907" indent="-228466" algn="l" defTabSz="913861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1pPr>
      <a:lvl2pPr marL="456932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913861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3pPr>
      <a:lvl4pPr marL="1370790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4pPr>
      <a:lvl5pPr marL="1827721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5pPr>
      <a:lvl6pPr marL="2284651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6pPr>
      <a:lvl7pPr marL="2741580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7pPr>
      <a:lvl8pPr marL="3198511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8pPr>
      <a:lvl9pPr marL="3655442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115">
          <p15:clr>
            <a:srgbClr val="000000"/>
          </p15:clr>
        </p15:guide>
        <p15:guide id="8" orient="horz" pos="3015">
          <p15:clr>
            <a:srgbClr val="000000"/>
          </p15:clr>
        </p15:guide>
        <p15:guide id="11" pos="240">
          <p15:clr>
            <a:srgbClr val="000000"/>
          </p15:clr>
        </p15:guide>
        <p15:guide id="13" pos="5520">
          <p15:clr>
            <a:srgbClr val="000000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5407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  <p:sldLayoutId id="2147483891" r:id="rId12"/>
    <p:sldLayoutId id="2147483892" r:id="rId13"/>
    <p:sldLayoutId id="2147483893" r:id="rId14"/>
    <p:sldLayoutId id="2147483894" r:id="rId15"/>
    <p:sldLayoutId id="2147483895" r:id="rId16"/>
    <p:sldLayoutId id="2147483896" r:id="rId17"/>
    <p:sldLayoutId id="2147483897" r:id="rId18"/>
    <p:sldLayoutId id="2147483898" r:id="rId19"/>
    <p:sldLayoutId id="2147483899" r:id="rId20"/>
    <p:sldLayoutId id="2147483900" r:id="rId21"/>
    <p:sldLayoutId id="2147483901" r:id="rId22"/>
    <p:sldLayoutId id="2147483902" r:id="rId23"/>
    <p:sldLayoutId id="2147483903" r:id="rId24"/>
    <p:sldLayoutId id="2147483904" r:id="rId25"/>
    <p:sldLayoutId id="2147483905" r:id="rId26"/>
    <p:sldLayoutId id="2147483906" r:id="rId27"/>
    <p:sldLayoutId id="2147483907" r:id="rId28"/>
    <p:sldLayoutId id="2147483908" r:id="rId29"/>
    <p:sldLayoutId id="2147483909" r:id="rId30"/>
    <p:sldLayoutId id="2147483911" r:id="rId31"/>
    <p:sldLayoutId id="2147483912" r:id="rId32"/>
    <p:sldLayoutId id="2147483913" r:id="rId33"/>
    <p:sldLayoutId id="2147483914" r:id="rId34"/>
    <p:sldLayoutId id="2147483916" r:id="rId35"/>
    <p:sldLayoutId id="2147483917" r:id="rId36"/>
  </p:sldLayoutIdLst>
  <p:transition>
    <p:fade/>
  </p:transition>
  <p:hf hdr="0" dt="0"/>
  <p:txStyles>
    <p:titleStyle>
      <a:lvl1pPr algn="l" defTabSz="913861" rtl="0" eaLnBrk="1" latinLnBrk="0" hangingPunct="1">
        <a:lnSpc>
          <a:spcPct val="100000"/>
        </a:lnSpc>
        <a:spcBef>
          <a:spcPct val="0"/>
        </a:spcBef>
        <a:buNone/>
        <a:defRPr lang="en-US" sz="4796" b="0" kern="1200" cap="none" spc="0" baseline="0" dirty="0" smtClean="0">
          <a:ln w="3175">
            <a:noFill/>
          </a:ln>
          <a:solidFill>
            <a:srgbClr val="93EB20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3861" rtl="0" eaLnBrk="1" latinLnBrk="0" hangingPunct="1">
        <a:lnSpc>
          <a:spcPct val="100000"/>
        </a:lnSpc>
        <a:spcBef>
          <a:spcPts val="0"/>
        </a:spcBef>
        <a:spcAft>
          <a:spcPts val="932"/>
        </a:spcAft>
        <a:buSzPct val="90000"/>
        <a:buFont typeface="Arial" pitchFamily="34" charset="0"/>
        <a:buNone/>
        <a:defRPr sz="2398" kern="1200" spc="0" baseline="0">
          <a:solidFill>
            <a:schemeClr val="bg1"/>
          </a:solidFill>
          <a:latin typeface="+mn-lt"/>
          <a:ea typeface="+mn-ea"/>
          <a:cs typeface="+mn-cs"/>
        </a:defRPr>
      </a:lvl1pPr>
      <a:lvl2pPr marL="355262" indent="-355262" algn="l" defTabSz="913861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664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913897" indent="-284006" algn="l" defTabSz="913861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398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481911" indent="-223716" algn="l" defTabSz="913861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913897" algn="l"/>
        </a:tabLst>
        <a:defRPr sz="1865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711971" indent="-230062" algn="l" defTabSz="913861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398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2513116" indent="-228466" algn="l" defTabSz="913861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6pPr>
      <a:lvl7pPr marL="2970045" indent="-228466" algn="l" defTabSz="913861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7pPr>
      <a:lvl8pPr marL="3426976" indent="-228466" algn="l" defTabSz="913861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8pPr>
      <a:lvl9pPr marL="3883907" indent="-228466" algn="l" defTabSz="913861" rtl="0" eaLnBrk="1" latinLnBrk="0" hangingPunct="1">
        <a:spcBef>
          <a:spcPct val="20000"/>
        </a:spcBef>
        <a:buFont typeface="Arial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1pPr>
      <a:lvl2pPr marL="456932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913861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3pPr>
      <a:lvl4pPr marL="1370790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4pPr>
      <a:lvl5pPr marL="1827721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5pPr>
      <a:lvl6pPr marL="2284651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6pPr>
      <a:lvl7pPr marL="2741580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7pPr>
      <a:lvl8pPr marL="3198511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8pPr>
      <a:lvl9pPr marL="3655442" algn="l" defTabSz="913861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115">
          <p15:clr>
            <a:srgbClr val="000000"/>
          </p15:clr>
        </p15:guide>
        <p15:guide id="8" orient="horz" pos="3015">
          <p15:clr>
            <a:srgbClr val="000000"/>
          </p15:clr>
        </p15:guide>
        <p15:guide id="11" pos="240">
          <p15:clr>
            <a:srgbClr val="000000"/>
          </p15:clr>
        </p15:guide>
        <p15:guide id="13" pos="5520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7.jpeg"/><Relationship Id="rId18" Type="http://schemas.openxmlformats.org/officeDocument/2006/relationships/image" Target="../media/image52.png"/><Relationship Id="rId3" Type="http://schemas.openxmlformats.org/officeDocument/2006/relationships/image" Target="../media/image40.png"/><Relationship Id="rId7" Type="http://schemas.microsoft.com/office/2007/relationships/hdphoto" Target="../media/hdphoto2.wdp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image" Target="../media/image39.png"/><Relationship Id="rId16" Type="http://schemas.openxmlformats.org/officeDocument/2006/relationships/image" Target="../media/image50.png"/><Relationship Id="rId20" Type="http://schemas.openxmlformats.org/officeDocument/2006/relationships/image" Target="../media/image54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11" Type="http://schemas.openxmlformats.org/officeDocument/2006/relationships/image" Target="../media/image45.png"/><Relationship Id="rId5" Type="http://schemas.microsoft.com/office/2007/relationships/hdphoto" Target="../media/hdphoto1.wdp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41.png"/><Relationship Id="rId9" Type="http://schemas.microsoft.com/office/2007/relationships/hdphoto" Target="../media/hdphoto3.wdp"/><Relationship Id="rId14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ECDBA385-1455-F14D-B6D2-956B75CD66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0397" y="2054108"/>
            <a:ext cx="10814416" cy="1763936"/>
          </a:xfrm>
        </p:spPr>
        <p:txBody>
          <a:bodyPr/>
          <a:lstStyle/>
          <a:p>
            <a:pPr lvl="0">
              <a:buSzPts val="7200"/>
            </a:pPr>
            <a:r>
              <a:rPr lang="en-US" sz="6367" dirty="0"/>
              <a:t>Kasten K10 </a:t>
            </a:r>
          </a:p>
          <a:p>
            <a:pPr lvl="0">
              <a:buSzPts val="7200"/>
            </a:pPr>
            <a:r>
              <a:rPr lang="en-US" sz="4800" dirty="0"/>
              <a:t>#1 Kubernetes Backup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00BD3225-E50F-FE5B-3A8E-94F106D985AB}"/>
              </a:ext>
            </a:extLst>
          </p:cNvPr>
          <p:cNvSpPr txBox="1">
            <a:spLocks/>
          </p:cNvSpPr>
          <p:nvPr/>
        </p:nvSpPr>
        <p:spPr>
          <a:xfrm>
            <a:off x="1759540" y="5651223"/>
            <a:ext cx="2926760" cy="5518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  <a:defRPr sz="1793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72856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472856" algn="l"/>
              </a:tabLst>
              <a:defRPr sz="21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5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500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Tahoma"/>
              </a:rPr>
              <a:t>Michael Courcy</a:t>
            </a:r>
          </a:p>
          <a:p>
            <a:endParaRPr lang="en-US" dirty="0">
              <a:solidFill>
                <a:srgbClr val="FFFFFF"/>
              </a:solidFill>
              <a:latin typeface="Tahoma"/>
            </a:endParaRPr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1B6F71FE-78EC-44A9-5C18-F81D934E6615}"/>
              </a:ext>
            </a:extLst>
          </p:cNvPr>
          <p:cNvSpPr txBox="1">
            <a:spLocks/>
          </p:cNvSpPr>
          <p:nvPr/>
        </p:nvSpPr>
        <p:spPr>
          <a:xfrm>
            <a:off x="1759540" y="5994882"/>
            <a:ext cx="2926760" cy="440428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None/>
              <a:defRPr sz="1195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72856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472856" algn="l"/>
              </a:tabLst>
              <a:defRPr sz="21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686057" indent="-21320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8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12462" indent="-167942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686057" algn="l"/>
              </a:tabLst>
              <a:defRPr sz="150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285167" indent="-172706" algn="l" defTabSz="686030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500" kern="120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188658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596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612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627" indent="-171508" algn="l" defTabSz="68603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FFF"/>
                </a:solidFill>
                <a:latin typeface="Tahoma"/>
              </a:rPr>
              <a:t>Solution Architect</a:t>
            </a:r>
            <a:endParaRPr lang="ru-RU" i="1" dirty="0">
              <a:solidFill>
                <a:srgbClr val="FFFFFF"/>
              </a:solidFill>
              <a:latin typeface="Tahoma"/>
            </a:endParaRPr>
          </a:p>
        </p:txBody>
      </p:sp>
      <p:pic>
        <p:nvPicPr>
          <p:cNvPr id="5" name="Image 4" descr="Une image contenant Visage humain, personne, Barbe humaine, homme&#10;&#10;Description générée automatiquement">
            <a:extLst>
              <a:ext uri="{FF2B5EF4-FFF2-40B4-BE49-F238E27FC236}">
                <a16:creationId xmlns:a16="http://schemas.microsoft.com/office/drawing/2014/main" id="{C18548BB-7051-7D52-F327-3AFEE28ED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60" y="5462344"/>
            <a:ext cx="929640" cy="92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5070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FF723-C692-ACEA-4DDC-E6D9EEFEA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blueprint 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AC4280C3-5B79-7D32-4EA2-81C0AAD75E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Pre and Post </a:t>
            </a:r>
            <a:r>
              <a:rPr lang="fr-FR" dirty="0" err="1"/>
              <a:t>hook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ssh</a:t>
            </a:r>
            <a:r>
              <a:rPr lang="fr-FR" dirty="0"/>
              <a:t> for VM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D73CDC5-EBF5-AE49-41D9-9B41B52E7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68" y="1292860"/>
            <a:ext cx="9808632" cy="475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74628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B33B42-E899-3F56-CFF4-F8333CEE33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03862" y="2978372"/>
            <a:ext cx="10784275" cy="1094909"/>
          </a:xfrm>
        </p:spPr>
        <p:txBody>
          <a:bodyPr/>
          <a:lstStyle/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69313559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3A42E2-32D4-5764-6A53-A51180E6EE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OCP-V Demo</a:t>
            </a:r>
          </a:p>
        </p:txBody>
      </p:sp>
    </p:spTree>
    <p:extLst>
      <p:ext uri="{BB962C8B-B14F-4D97-AF65-F5344CB8AC3E}">
        <p14:creationId xmlns:p14="http://schemas.microsoft.com/office/powerpoint/2010/main" val="146718017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88AE2-2DEB-6C86-4109-718012F14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A38438-BC4E-15EA-2FF9-6365F2536E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OCP 4.11.26 OCP-V 4.11.4 ODF 4.11.9 (</a:t>
            </a:r>
            <a:r>
              <a:rPr lang="en-US" dirty="0" err="1"/>
              <a:t>rhceph</a:t>
            </a:r>
            <a:r>
              <a:rPr lang="en-US" dirty="0"/>
              <a:t> 5) Kasten 6.0.3</a:t>
            </a: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708C0FE3-14A9-2633-23D2-2B7FA4F2F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68" y="1422399"/>
            <a:ext cx="10307781" cy="426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53361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88AE2-2DEB-6C86-4109-718012F14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A38438-BC4E-15EA-2FF9-6365F2536E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ArgoCD</a:t>
            </a:r>
            <a:r>
              <a:rPr lang="en-US" dirty="0"/>
              <a:t> &amp;&amp; Kasten Operator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918B0AC-D474-589E-F859-D4700A44B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48" y="2189480"/>
            <a:ext cx="4114800" cy="27432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445F112-B320-522E-CA3D-D11F856FB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5250"/>
            <a:ext cx="4648200" cy="52451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F5EDA98-D615-950A-1425-443AA7F93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340350"/>
            <a:ext cx="4648200" cy="1422400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9B41FE9B-1D7C-C87D-9F1B-573CE30D079D}"/>
              </a:ext>
            </a:extLst>
          </p:cNvPr>
          <p:cNvCxnSpPr>
            <a:cxnSpLocks/>
          </p:cNvCxnSpPr>
          <p:nvPr/>
        </p:nvCxnSpPr>
        <p:spPr>
          <a:xfrm flipV="1">
            <a:off x="2489200" y="386080"/>
            <a:ext cx="5313680" cy="39014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46066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88AE2-2DEB-6C86-4109-718012F14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demo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A38438-BC4E-15EA-2FF9-6365F2536E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Classic migration </a:t>
            </a:r>
          </a:p>
        </p:txBody>
      </p:sp>
      <p:pic>
        <p:nvPicPr>
          <p:cNvPr id="15" name="Image 14" descr="Une image contenant diagramme, capture d’écran, texte, ligne&#10;&#10;Description générée automatiquement">
            <a:extLst>
              <a:ext uri="{FF2B5EF4-FFF2-40B4-BE49-F238E27FC236}">
                <a16:creationId xmlns:a16="http://schemas.microsoft.com/office/drawing/2014/main" id="{E410B75F-3E3D-0355-5479-2CE50C501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335" y="1190626"/>
            <a:ext cx="9695329" cy="509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22658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480073F0-B30A-96C3-2694-036FA2739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Tahoma"/>
                <a:cs typeface="Tahoma"/>
                <a:sym typeface="Tahoma"/>
              </a:rPr>
              <a:t>Kasten K10 Architecture</a:t>
            </a:r>
            <a:endParaRPr lang="en-US"/>
          </a:p>
        </p:txBody>
      </p:sp>
      <p:sp>
        <p:nvSpPr>
          <p:cNvPr id="37" name="Content Placeholder 36">
            <a:extLst>
              <a:ext uri="{FF2B5EF4-FFF2-40B4-BE49-F238E27FC236}">
                <a16:creationId xmlns:a16="http://schemas.microsoft.com/office/drawing/2014/main" id="{43A3643E-CD04-CA6D-8A93-34A02B6837F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7618590" y="1681561"/>
            <a:ext cx="4339750" cy="4580407"/>
          </a:xfrm>
        </p:spPr>
        <p:txBody>
          <a:bodyPr lIns="121807" tIns="60904" rIns="121807" bIns="60904" anchor="t"/>
          <a:lstStyle/>
          <a:p>
            <a:pPr>
              <a:spcAft>
                <a:spcPts val="799"/>
              </a:spcAft>
            </a:pPr>
            <a:r>
              <a:rPr lang="en-US" sz="1599" dirty="0">
                <a:solidFill>
                  <a:schemeClr val="tx2"/>
                </a:solidFill>
                <a:ea typeface="Tahoma"/>
                <a:cs typeface="Tahoma"/>
                <a:sym typeface="Tahoma"/>
              </a:rPr>
              <a:t>Orchestrator APIs</a:t>
            </a:r>
          </a:p>
          <a:p>
            <a:pPr>
              <a:spcAft>
                <a:spcPts val="799"/>
              </a:spcAft>
            </a:pPr>
            <a:r>
              <a:rPr lang="en-US" sz="1465" dirty="0">
                <a:ea typeface="Tahoma"/>
                <a:cs typeface="Tahoma"/>
                <a:sym typeface="Tahoma"/>
              </a:rPr>
              <a:t>Uses Kubernetes API to discover applications </a:t>
            </a:r>
            <a:br>
              <a:rPr lang="en-US" sz="1465" dirty="0">
                <a:ea typeface="Tahoma"/>
                <a:cs typeface="Tahoma"/>
                <a:sym typeface="Tahoma"/>
              </a:rPr>
            </a:br>
            <a:r>
              <a:rPr lang="en-US" sz="1465" dirty="0">
                <a:ea typeface="Tahoma"/>
                <a:cs typeface="Tahoma"/>
                <a:sym typeface="Tahoma"/>
              </a:rPr>
              <a:t>and underlying components and perform </a:t>
            </a:r>
            <a:br>
              <a:rPr lang="en-US" sz="1465" dirty="0">
                <a:ea typeface="Tahoma"/>
                <a:cs typeface="Tahoma"/>
                <a:sym typeface="Tahoma"/>
              </a:rPr>
            </a:br>
            <a:r>
              <a:rPr lang="en-US" sz="1465" dirty="0">
                <a:ea typeface="Tahoma"/>
                <a:cs typeface="Tahoma"/>
                <a:sym typeface="Tahoma"/>
              </a:rPr>
              <a:t>lifecycle operations.</a:t>
            </a:r>
            <a:br>
              <a:rPr lang="en-US" sz="1465" dirty="0">
                <a:ea typeface="Tahoma"/>
                <a:cs typeface="Tahoma"/>
                <a:sym typeface="Tahoma"/>
              </a:rPr>
            </a:br>
            <a:endParaRPr lang="en-US" sz="1465" dirty="0">
              <a:ea typeface="Tahoma"/>
              <a:cs typeface="Tahoma"/>
              <a:sym typeface="Tahoma"/>
            </a:endParaRPr>
          </a:p>
          <a:p>
            <a:pPr>
              <a:spcAft>
                <a:spcPts val="799"/>
              </a:spcAft>
            </a:pPr>
            <a:r>
              <a:rPr lang="en-US" sz="1599" dirty="0">
                <a:solidFill>
                  <a:schemeClr val="tx2"/>
                </a:solidFill>
                <a:ea typeface="Tahoma"/>
                <a:cs typeface="Tahoma"/>
                <a:sym typeface="Tahoma"/>
              </a:rPr>
              <a:t>Infrastructure APIs</a:t>
            </a:r>
          </a:p>
          <a:p>
            <a:pPr>
              <a:spcAft>
                <a:spcPts val="799"/>
              </a:spcAft>
              <a:buClr>
                <a:srgbClr val="000000"/>
              </a:buClr>
              <a:buSzPts val="1000"/>
            </a:pPr>
            <a:r>
              <a:rPr lang="en-US" sz="1465" b="1" dirty="0">
                <a:ea typeface="Tahoma"/>
                <a:cs typeface="Tahoma"/>
                <a:sym typeface="Tahoma"/>
              </a:rPr>
              <a:t>No proprietary storage layer. </a:t>
            </a:r>
            <a:r>
              <a:rPr lang="en-US" sz="1465" dirty="0">
                <a:ea typeface="Tahoma"/>
                <a:cs typeface="Tahoma"/>
                <a:sym typeface="Tahoma"/>
              </a:rPr>
              <a:t>Integration with infrastructure specific APIs for the following:</a:t>
            </a:r>
          </a:p>
          <a:p>
            <a:pPr marL="228389" indent="-228389">
              <a:spcBef>
                <a:spcPts val="400"/>
              </a:spcBef>
              <a:spcAft>
                <a:spcPts val="799"/>
              </a:spcAft>
              <a:buClr>
                <a:schemeClr val="accent4"/>
              </a:buClr>
              <a:buSzPct val="100000"/>
              <a:buFont typeface="Arial"/>
              <a:buChar char="•"/>
            </a:pPr>
            <a:r>
              <a:rPr lang="en-US" sz="1399" b="1" dirty="0">
                <a:ea typeface="Tahoma"/>
                <a:cs typeface="Tahoma"/>
                <a:sym typeface="Tahoma"/>
              </a:rPr>
              <a:t>Block storage provider </a:t>
            </a:r>
            <a:r>
              <a:rPr lang="en-US" sz="1399" dirty="0">
                <a:ea typeface="Tahoma"/>
                <a:cs typeface="Tahoma"/>
                <a:sym typeface="Tahoma"/>
              </a:rPr>
              <a:t>- Snapshot functionality, snapshot and block copy</a:t>
            </a:r>
            <a:endParaRPr lang="en-US" sz="1399" dirty="0">
              <a:ea typeface="Tahoma"/>
              <a:cs typeface="Tahoma"/>
            </a:endParaRPr>
          </a:p>
          <a:p>
            <a:pPr marL="228389" indent="-228389">
              <a:spcBef>
                <a:spcPts val="400"/>
              </a:spcBef>
              <a:spcAft>
                <a:spcPts val="799"/>
              </a:spcAft>
              <a:buClr>
                <a:schemeClr val="accent4"/>
              </a:buClr>
              <a:buSzPct val="100000"/>
              <a:buFont typeface="Arial"/>
              <a:buChar char="•"/>
            </a:pPr>
            <a:r>
              <a:rPr lang="en-US" sz="1399" b="1" dirty="0">
                <a:ea typeface="Tahoma"/>
                <a:cs typeface="Tahoma"/>
                <a:sym typeface="Tahoma"/>
              </a:rPr>
              <a:t>Object/file provider </a:t>
            </a:r>
            <a:r>
              <a:rPr lang="en-US" sz="1399" dirty="0">
                <a:ea typeface="Tahoma"/>
                <a:cs typeface="Tahoma"/>
                <a:sym typeface="Tahoma"/>
              </a:rPr>
              <a:t>- S3-compatible object store or other file storage like NFS for artifacts</a:t>
            </a:r>
            <a:br>
              <a:rPr lang="en-US" sz="1399" dirty="0">
                <a:ea typeface="Tahoma"/>
                <a:cs typeface="Tahoma"/>
                <a:sym typeface="Tahoma"/>
              </a:rPr>
            </a:br>
            <a:endParaRPr lang="en-US" sz="1399" dirty="0">
              <a:ea typeface="Tahoma"/>
              <a:cs typeface="Tahoma"/>
            </a:endParaRPr>
          </a:p>
          <a:p>
            <a:pPr>
              <a:spcAft>
                <a:spcPts val="799"/>
              </a:spcAft>
              <a:buClr>
                <a:srgbClr val="000000"/>
              </a:buClr>
              <a:buSzPts val="1200"/>
            </a:pPr>
            <a:r>
              <a:rPr lang="en-US" sz="1599" dirty="0">
                <a:solidFill>
                  <a:schemeClr val="tx2"/>
                </a:solidFill>
                <a:ea typeface="Tahoma"/>
                <a:cs typeface="Tahoma"/>
                <a:sym typeface="Tahoma"/>
              </a:rPr>
              <a:t>Application Framework</a:t>
            </a:r>
          </a:p>
          <a:p>
            <a:pPr>
              <a:spcAft>
                <a:spcPts val="799"/>
              </a:spcAft>
              <a:buClr>
                <a:srgbClr val="000000"/>
              </a:buClr>
              <a:buSzPts val="1000"/>
            </a:pPr>
            <a:r>
              <a:rPr lang="en-US" sz="1465" b="1" dirty="0">
                <a:ea typeface="Tahoma"/>
                <a:cs typeface="Tahoma"/>
                <a:sym typeface="Tahoma"/>
              </a:rPr>
              <a:t>Optional</a:t>
            </a:r>
            <a:r>
              <a:rPr lang="en-US" sz="1465" dirty="0">
                <a:ea typeface="Tahoma"/>
                <a:cs typeface="Tahoma"/>
                <a:sym typeface="Tahoma"/>
              </a:rPr>
              <a:t> agentless application-centric hooks can be invoked by easy-to-use blueprints</a:t>
            </a:r>
            <a:endParaRPr lang="en-US" sz="1865" dirty="0">
              <a:solidFill>
                <a:schemeClr val="accent4"/>
              </a:solidFill>
              <a:ea typeface="Tahoma"/>
              <a:cs typeface="Tahoma"/>
              <a:sym typeface="Tahoma"/>
            </a:endParaRPr>
          </a:p>
          <a:p>
            <a:endParaRPr lang="en-US" sz="1865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E503D4D6-89D3-6D2C-A06E-475577070E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Purpose-built with no lock-in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0E6438C-3971-68E8-0D92-FCDD706FDE1A}"/>
              </a:ext>
            </a:extLst>
          </p:cNvPr>
          <p:cNvGrpSpPr/>
          <p:nvPr/>
        </p:nvGrpSpPr>
        <p:grpSpPr>
          <a:xfrm>
            <a:off x="532446" y="1673398"/>
            <a:ext cx="6333267" cy="4408074"/>
            <a:chOff x="381000" y="1240631"/>
            <a:chExt cx="4894116" cy="3406399"/>
          </a:xfrm>
        </p:grpSpPr>
        <p:sp>
          <p:nvSpPr>
            <p:cNvPr id="40" name="Google Shape;1421;p30">
              <a:extLst>
                <a:ext uri="{FF2B5EF4-FFF2-40B4-BE49-F238E27FC236}">
                  <a16:creationId xmlns:a16="http://schemas.microsoft.com/office/drawing/2014/main" id="{5FB5E79A-73D2-2F6A-9E33-A92706106322}"/>
                </a:ext>
              </a:extLst>
            </p:cNvPr>
            <p:cNvSpPr/>
            <p:nvPr/>
          </p:nvSpPr>
          <p:spPr>
            <a:xfrm>
              <a:off x="384635" y="4170958"/>
              <a:ext cx="4852381" cy="476072"/>
            </a:xfrm>
            <a:custGeom>
              <a:avLst/>
              <a:gdLst/>
              <a:ahLst/>
              <a:cxnLst/>
              <a:rect l="l" t="t" r="r" b="b"/>
              <a:pathLst>
                <a:path w="12192000" h="1521000" extrusionOk="0">
                  <a:moveTo>
                    <a:pt x="0" y="253505"/>
                  </a:moveTo>
                  <a:cubicBezTo>
                    <a:pt x="0" y="113498"/>
                    <a:pt x="113498" y="0"/>
                    <a:pt x="253505" y="0"/>
                  </a:cubicBezTo>
                  <a:lnTo>
                    <a:pt x="11938495" y="0"/>
                  </a:lnTo>
                  <a:cubicBezTo>
                    <a:pt x="12078502" y="0"/>
                    <a:pt x="12192000" y="113498"/>
                    <a:pt x="12192000" y="253505"/>
                  </a:cubicBezTo>
                  <a:lnTo>
                    <a:pt x="12192000" y="1267495"/>
                  </a:lnTo>
                  <a:cubicBezTo>
                    <a:pt x="12192000" y="1407502"/>
                    <a:pt x="12078502" y="1521000"/>
                    <a:pt x="11938495" y="1521000"/>
                  </a:cubicBezTo>
                  <a:lnTo>
                    <a:pt x="253505" y="1521000"/>
                  </a:lnTo>
                  <a:cubicBezTo>
                    <a:pt x="113498" y="1521000"/>
                    <a:pt x="0" y="1407502"/>
                    <a:pt x="0" y="1267495"/>
                  </a:cubicBezTo>
                  <a:lnTo>
                    <a:pt x="0" y="253505"/>
                  </a:lnTo>
                  <a:close/>
                </a:path>
              </a:pathLst>
            </a:custGeom>
            <a:solidFill>
              <a:srgbClr val="E5E2FF"/>
            </a:solidFill>
            <a:ln w="12700" cap="flat" cmpd="sng">
              <a:solidFill>
                <a:srgbClr val="AE6CC1"/>
              </a:solidFill>
              <a:prstDash val="dot"/>
              <a:miter lim="800000"/>
              <a:headEnd type="none" w="sm" len="sm"/>
              <a:tailEnd type="none" w="sm" len="sm"/>
            </a:ln>
          </p:spPr>
          <p:txBody>
            <a:bodyPr spcFirstLastPara="1" wrap="square" lIns="140803" tIns="140803" rIns="140803" bIns="140803" anchor="ctr" anchorCtr="0">
              <a:noAutofit/>
            </a:bodyPr>
            <a:lstStyle/>
            <a:p>
              <a:pPr marL="0" marR="0" lvl="0" indent="0" algn="ctr" defTabSz="9137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Tx/>
                <a:buNone/>
                <a:tabLst/>
                <a:defRPr/>
              </a:pPr>
              <a:r>
                <a:rPr kumimoji="0" lang="en-US" sz="1332" b="0" i="0" u="none" strike="noStrike" kern="1200" cap="none" spc="0" normalizeH="0" baseline="0" noProof="0">
                  <a:ln>
                    <a:noFill/>
                  </a:ln>
                  <a:solidFill>
                    <a:srgbClr val="79159B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rPr>
                <a:t>Virtual or Physical Infrastructure</a:t>
              </a:r>
              <a:endParaRPr kumimoji="0" sz="1066" b="0" i="0" u="none" strike="noStrike" kern="1200" cap="none" spc="0" normalizeH="0" baseline="0" noProof="0">
                <a:ln>
                  <a:noFill/>
                </a:ln>
                <a:solidFill>
                  <a:srgbClr val="79159B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1" name="Google Shape;1422;p30">
              <a:extLst>
                <a:ext uri="{FF2B5EF4-FFF2-40B4-BE49-F238E27FC236}">
                  <a16:creationId xmlns:a16="http://schemas.microsoft.com/office/drawing/2014/main" id="{9FEEC171-3841-7CDE-3C79-3AA7EAEA7D39}"/>
                </a:ext>
              </a:extLst>
            </p:cNvPr>
            <p:cNvSpPr/>
            <p:nvPr/>
          </p:nvSpPr>
          <p:spPr>
            <a:xfrm>
              <a:off x="381000" y="3609476"/>
              <a:ext cx="4320268" cy="476072"/>
            </a:xfrm>
            <a:custGeom>
              <a:avLst/>
              <a:gdLst/>
              <a:ahLst/>
              <a:cxnLst/>
              <a:rect l="l" t="t" r="r" b="b"/>
              <a:pathLst>
                <a:path w="12192000" h="1521000" extrusionOk="0">
                  <a:moveTo>
                    <a:pt x="0" y="253505"/>
                  </a:moveTo>
                  <a:cubicBezTo>
                    <a:pt x="0" y="113498"/>
                    <a:pt x="113498" y="0"/>
                    <a:pt x="253505" y="0"/>
                  </a:cubicBezTo>
                  <a:lnTo>
                    <a:pt x="11938495" y="0"/>
                  </a:lnTo>
                  <a:cubicBezTo>
                    <a:pt x="12078502" y="0"/>
                    <a:pt x="12192000" y="113498"/>
                    <a:pt x="12192000" y="253505"/>
                  </a:cubicBezTo>
                  <a:lnTo>
                    <a:pt x="12192000" y="1267495"/>
                  </a:lnTo>
                  <a:cubicBezTo>
                    <a:pt x="12192000" y="1407502"/>
                    <a:pt x="12078502" y="1521000"/>
                    <a:pt x="11938495" y="1521000"/>
                  </a:cubicBezTo>
                  <a:lnTo>
                    <a:pt x="253505" y="1521000"/>
                  </a:lnTo>
                  <a:cubicBezTo>
                    <a:pt x="113498" y="1521000"/>
                    <a:pt x="0" y="1407502"/>
                    <a:pt x="0" y="1267495"/>
                  </a:cubicBezTo>
                  <a:lnTo>
                    <a:pt x="0" y="253505"/>
                  </a:lnTo>
                  <a:close/>
                </a:path>
              </a:pathLst>
            </a:custGeom>
            <a:solidFill>
              <a:srgbClr val="E5E2FF"/>
            </a:solidFill>
            <a:ln w="12700" cap="flat" cmpd="sng">
              <a:solidFill>
                <a:srgbClr val="AE6CC1"/>
              </a:solidFill>
              <a:prstDash val="dot"/>
              <a:miter lim="800000"/>
              <a:headEnd type="none" w="sm" len="sm"/>
              <a:tailEnd type="none" w="sm" len="sm"/>
            </a:ln>
          </p:spPr>
          <p:txBody>
            <a:bodyPr spcFirstLastPara="1" wrap="square" lIns="140803" tIns="140803" rIns="140803" bIns="140803" anchor="ctr" anchorCtr="0">
              <a:noAutofit/>
            </a:bodyPr>
            <a:lstStyle/>
            <a:p>
              <a:pPr marL="0" marR="0" lvl="0" indent="0" algn="ctr" defTabSz="9137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Tx/>
                <a:buNone/>
                <a:tabLst/>
                <a:defRPr/>
              </a:pPr>
              <a:r>
                <a:rPr kumimoji="0" lang="en-US" sz="1332" b="0" i="0" u="none" strike="noStrike" kern="1200" cap="none" spc="0" normalizeH="0" baseline="0" noProof="0">
                  <a:ln>
                    <a:noFill/>
                  </a:ln>
                  <a:solidFill>
                    <a:srgbClr val="79159B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rPr>
                <a:t>Container Orchestration Platform</a:t>
              </a:r>
              <a:endParaRPr kumimoji="0" sz="1066" b="0" i="0" u="none" strike="noStrike" kern="1200" cap="none" spc="0" normalizeH="0" baseline="0" noProof="0">
                <a:ln>
                  <a:noFill/>
                </a:ln>
                <a:solidFill>
                  <a:srgbClr val="79159B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  <p:grpSp>
          <p:nvGrpSpPr>
            <p:cNvPr id="42" name="Google Shape;1423;p30">
              <a:extLst>
                <a:ext uri="{FF2B5EF4-FFF2-40B4-BE49-F238E27FC236}">
                  <a16:creationId xmlns:a16="http://schemas.microsoft.com/office/drawing/2014/main" id="{F4542BAE-1F16-37DA-B803-243DC45D5FBB}"/>
                </a:ext>
              </a:extLst>
            </p:cNvPr>
            <p:cNvGrpSpPr/>
            <p:nvPr/>
          </p:nvGrpSpPr>
          <p:grpSpPr>
            <a:xfrm>
              <a:off x="3353575" y="2831149"/>
              <a:ext cx="1007142" cy="628472"/>
              <a:chOff x="5785800" y="5419519"/>
              <a:chExt cx="2014284" cy="1256944"/>
            </a:xfrm>
          </p:grpSpPr>
          <p:sp>
            <p:nvSpPr>
              <p:cNvPr id="43" name="Google Shape;1424;p30">
                <a:extLst>
                  <a:ext uri="{FF2B5EF4-FFF2-40B4-BE49-F238E27FC236}">
                    <a16:creationId xmlns:a16="http://schemas.microsoft.com/office/drawing/2014/main" id="{A323B4C4-DEDF-EFC0-27F7-6B07C99C2F56}"/>
                  </a:ext>
                </a:extLst>
              </p:cNvPr>
              <p:cNvSpPr/>
              <p:nvPr/>
            </p:nvSpPr>
            <p:spPr>
              <a:xfrm>
                <a:off x="5785800" y="5419519"/>
                <a:ext cx="1709484" cy="952144"/>
              </a:xfrm>
              <a:custGeom>
                <a:avLst/>
                <a:gdLst/>
                <a:ahLst/>
                <a:cxnLst/>
                <a:rect l="l" t="t" r="r" b="b"/>
                <a:pathLst>
                  <a:path w="12192000" h="1521000" extrusionOk="0">
                    <a:moveTo>
                      <a:pt x="0" y="253505"/>
                    </a:moveTo>
                    <a:cubicBezTo>
                      <a:pt x="0" y="113498"/>
                      <a:pt x="113498" y="0"/>
                      <a:pt x="253505" y="0"/>
                    </a:cubicBezTo>
                    <a:lnTo>
                      <a:pt x="11938495" y="0"/>
                    </a:lnTo>
                    <a:cubicBezTo>
                      <a:pt x="12078502" y="0"/>
                      <a:pt x="12192000" y="113498"/>
                      <a:pt x="12192000" y="253505"/>
                    </a:cubicBezTo>
                    <a:lnTo>
                      <a:pt x="12192000" y="1267495"/>
                    </a:lnTo>
                    <a:cubicBezTo>
                      <a:pt x="12192000" y="1407502"/>
                      <a:pt x="12078502" y="1521000"/>
                      <a:pt x="11938495" y="1521000"/>
                    </a:cubicBezTo>
                    <a:lnTo>
                      <a:pt x="253505" y="1521000"/>
                    </a:lnTo>
                    <a:cubicBezTo>
                      <a:pt x="113498" y="1521000"/>
                      <a:pt x="0" y="1407502"/>
                      <a:pt x="0" y="1267495"/>
                    </a:cubicBezTo>
                    <a:lnTo>
                      <a:pt x="0" y="253505"/>
                    </a:lnTo>
                    <a:close/>
                  </a:path>
                </a:pathLst>
              </a:custGeom>
              <a:solidFill>
                <a:srgbClr val="DCFBED"/>
              </a:solidFill>
              <a:ln w="12700" cap="flat" cmpd="sng">
                <a:solidFill>
                  <a:srgbClr val="6ABE97"/>
                </a:solidFill>
                <a:prstDash val="dot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0803" tIns="140803" rIns="140803" bIns="140803" anchor="ctr" anchorCtr="0">
                <a:noAutofit/>
              </a:bodyPr>
              <a:lstStyle/>
              <a:p>
                <a:pPr marL="0" marR="0" lvl="0" indent="0" algn="ctr" defTabSz="91373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Tx/>
                  <a:buNone/>
                  <a:tabLst/>
                  <a:defRPr/>
                </a:pPr>
                <a:r>
                  <a:rPr kumimoji="0" lang="en-US" sz="1332" b="0" i="0" u="none" strike="noStrike" kern="1200" cap="none" spc="0" normalizeH="0" baseline="0" noProof="0">
                    <a:ln>
                      <a:noFill/>
                    </a:ln>
                    <a:solidFill>
                      <a:srgbClr val="6ABE97"/>
                    </a:solidFill>
                    <a:effectLst/>
                    <a:uLnTx/>
                    <a:uFillTx/>
                    <a:latin typeface="Tahoma"/>
                    <a:ea typeface="Tahoma"/>
                    <a:cs typeface="Tahoma"/>
                    <a:sym typeface="Tahoma"/>
                  </a:rPr>
                  <a:t>Cloud Native App</a:t>
                </a:r>
                <a:endParaRPr kumimoji="0" sz="1066" b="0" i="0" u="none" strike="noStrike" kern="1200" cap="none" spc="0" normalizeH="0" baseline="0" noProof="0">
                  <a:ln>
                    <a:noFill/>
                  </a:ln>
                  <a:solidFill>
                    <a:srgbClr val="6ABE97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44" name="Google Shape;1425;p30">
                <a:extLst>
                  <a:ext uri="{FF2B5EF4-FFF2-40B4-BE49-F238E27FC236}">
                    <a16:creationId xmlns:a16="http://schemas.microsoft.com/office/drawing/2014/main" id="{F60E5FA8-3084-3681-02CA-A78BEA2EEB95}"/>
                  </a:ext>
                </a:extLst>
              </p:cNvPr>
              <p:cNvSpPr/>
              <p:nvPr/>
            </p:nvSpPr>
            <p:spPr>
              <a:xfrm>
                <a:off x="5938200" y="5571919"/>
                <a:ext cx="1709484" cy="952144"/>
              </a:xfrm>
              <a:custGeom>
                <a:avLst/>
                <a:gdLst/>
                <a:ahLst/>
                <a:cxnLst/>
                <a:rect l="l" t="t" r="r" b="b"/>
                <a:pathLst>
                  <a:path w="12192000" h="1521000" extrusionOk="0">
                    <a:moveTo>
                      <a:pt x="0" y="253505"/>
                    </a:moveTo>
                    <a:cubicBezTo>
                      <a:pt x="0" y="113498"/>
                      <a:pt x="113498" y="0"/>
                      <a:pt x="253505" y="0"/>
                    </a:cubicBezTo>
                    <a:lnTo>
                      <a:pt x="11938495" y="0"/>
                    </a:lnTo>
                    <a:cubicBezTo>
                      <a:pt x="12078502" y="0"/>
                      <a:pt x="12192000" y="113498"/>
                      <a:pt x="12192000" y="253505"/>
                    </a:cubicBezTo>
                    <a:lnTo>
                      <a:pt x="12192000" y="1267495"/>
                    </a:lnTo>
                    <a:cubicBezTo>
                      <a:pt x="12192000" y="1407502"/>
                      <a:pt x="12078502" y="1521000"/>
                      <a:pt x="11938495" y="1521000"/>
                    </a:cubicBezTo>
                    <a:lnTo>
                      <a:pt x="253505" y="1521000"/>
                    </a:lnTo>
                    <a:cubicBezTo>
                      <a:pt x="113498" y="1521000"/>
                      <a:pt x="0" y="1407502"/>
                      <a:pt x="0" y="1267495"/>
                    </a:cubicBezTo>
                    <a:lnTo>
                      <a:pt x="0" y="253505"/>
                    </a:lnTo>
                    <a:close/>
                  </a:path>
                </a:pathLst>
              </a:custGeom>
              <a:solidFill>
                <a:srgbClr val="DCFBED"/>
              </a:solidFill>
              <a:ln w="12700" cap="flat" cmpd="sng">
                <a:solidFill>
                  <a:srgbClr val="6ABE97"/>
                </a:solidFill>
                <a:prstDash val="dot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0803" tIns="140803" rIns="140803" bIns="140803" anchor="ctr" anchorCtr="0">
                <a:noAutofit/>
              </a:bodyPr>
              <a:lstStyle/>
              <a:p>
                <a:pPr marL="0" marR="0" lvl="0" indent="0" algn="ctr" defTabSz="91373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Tx/>
                  <a:buNone/>
                  <a:tabLst/>
                  <a:defRPr/>
                </a:pPr>
                <a:r>
                  <a:rPr kumimoji="0" lang="en-US" sz="1332" b="0" i="0" u="none" strike="noStrike" kern="1200" cap="none" spc="0" normalizeH="0" baseline="0" noProof="0">
                    <a:ln>
                      <a:noFill/>
                    </a:ln>
                    <a:solidFill>
                      <a:srgbClr val="6ABE97"/>
                    </a:solidFill>
                    <a:effectLst/>
                    <a:uLnTx/>
                    <a:uFillTx/>
                    <a:latin typeface="Tahoma"/>
                    <a:ea typeface="Tahoma"/>
                    <a:cs typeface="Tahoma"/>
                    <a:sym typeface="Tahoma"/>
                  </a:rPr>
                  <a:t>Cloud Native App</a:t>
                </a:r>
                <a:endParaRPr kumimoji="0" sz="1066" b="0" i="0" u="none" strike="noStrike" kern="1200" cap="none" spc="0" normalizeH="0" baseline="0" noProof="0">
                  <a:ln>
                    <a:noFill/>
                  </a:ln>
                  <a:solidFill>
                    <a:srgbClr val="6ABE97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45" name="Google Shape;1426;p30">
                <a:extLst>
                  <a:ext uri="{FF2B5EF4-FFF2-40B4-BE49-F238E27FC236}">
                    <a16:creationId xmlns:a16="http://schemas.microsoft.com/office/drawing/2014/main" id="{44CFC68F-B0CE-0234-894F-C442DF8E6EBC}"/>
                  </a:ext>
                </a:extLst>
              </p:cNvPr>
              <p:cNvSpPr/>
              <p:nvPr/>
            </p:nvSpPr>
            <p:spPr>
              <a:xfrm>
                <a:off x="6090600" y="5724319"/>
                <a:ext cx="1709484" cy="952144"/>
              </a:xfrm>
              <a:custGeom>
                <a:avLst/>
                <a:gdLst/>
                <a:ahLst/>
                <a:cxnLst/>
                <a:rect l="l" t="t" r="r" b="b"/>
                <a:pathLst>
                  <a:path w="12192000" h="1521000" extrusionOk="0">
                    <a:moveTo>
                      <a:pt x="0" y="253505"/>
                    </a:moveTo>
                    <a:cubicBezTo>
                      <a:pt x="0" y="113498"/>
                      <a:pt x="113498" y="0"/>
                      <a:pt x="253505" y="0"/>
                    </a:cubicBezTo>
                    <a:lnTo>
                      <a:pt x="11938495" y="0"/>
                    </a:lnTo>
                    <a:cubicBezTo>
                      <a:pt x="12078502" y="0"/>
                      <a:pt x="12192000" y="113498"/>
                      <a:pt x="12192000" y="253505"/>
                    </a:cubicBezTo>
                    <a:lnTo>
                      <a:pt x="12192000" y="1267495"/>
                    </a:lnTo>
                    <a:cubicBezTo>
                      <a:pt x="12192000" y="1407502"/>
                      <a:pt x="12078502" y="1521000"/>
                      <a:pt x="11938495" y="1521000"/>
                    </a:cubicBezTo>
                    <a:lnTo>
                      <a:pt x="253505" y="1521000"/>
                    </a:lnTo>
                    <a:cubicBezTo>
                      <a:pt x="113498" y="1521000"/>
                      <a:pt x="0" y="1407502"/>
                      <a:pt x="0" y="1267495"/>
                    </a:cubicBezTo>
                    <a:lnTo>
                      <a:pt x="0" y="253505"/>
                    </a:lnTo>
                    <a:close/>
                  </a:path>
                </a:pathLst>
              </a:custGeom>
              <a:solidFill>
                <a:srgbClr val="DCFBED"/>
              </a:solidFill>
              <a:ln w="12700" cap="flat" cmpd="sng">
                <a:solidFill>
                  <a:srgbClr val="6ABE97"/>
                </a:solidFill>
                <a:prstDash val="dot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0803" tIns="140803" rIns="140803" bIns="140803" anchor="ctr" anchorCtr="0">
                <a:noAutofit/>
              </a:bodyPr>
              <a:lstStyle/>
              <a:p>
                <a:pPr marL="0" marR="0" lvl="0" indent="0" algn="ctr" defTabSz="91373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Tx/>
                  <a:buNone/>
                  <a:tabLst/>
                  <a:defRPr/>
                </a:pPr>
                <a:r>
                  <a:rPr kumimoji="0" lang="en-US" sz="1332" b="0" i="0" u="none" strike="noStrike" kern="1200" cap="none" spc="0" normalizeH="0" baseline="0" noProof="0">
                    <a:ln>
                      <a:noFill/>
                    </a:ln>
                    <a:solidFill>
                      <a:srgbClr val="6ABE97"/>
                    </a:solidFill>
                    <a:effectLst/>
                    <a:uLnTx/>
                    <a:uFillTx/>
                    <a:latin typeface="Tahoma"/>
                    <a:ea typeface="Tahoma"/>
                    <a:cs typeface="Tahoma"/>
                    <a:sym typeface="Tahoma"/>
                  </a:rPr>
                  <a:t>Cloud Native App</a:t>
                </a:r>
                <a:endParaRPr kumimoji="0" sz="1066" b="0" i="0" u="none" strike="noStrike" kern="1200" cap="none" spc="0" normalizeH="0" baseline="0" noProof="0">
                  <a:ln>
                    <a:noFill/>
                  </a:ln>
                  <a:solidFill>
                    <a:srgbClr val="6ABE97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sp>
          <p:nvSpPr>
            <p:cNvPr id="46" name="Google Shape;1427;p30">
              <a:extLst>
                <a:ext uri="{FF2B5EF4-FFF2-40B4-BE49-F238E27FC236}">
                  <a16:creationId xmlns:a16="http://schemas.microsoft.com/office/drawing/2014/main" id="{EE8E4118-28CB-436F-ED0B-BA3B6F88368B}"/>
                </a:ext>
              </a:extLst>
            </p:cNvPr>
            <p:cNvSpPr/>
            <p:nvPr/>
          </p:nvSpPr>
          <p:spPr>
            <a:xfrm>
              <a:off x="1350817" y="2898159"/>
              <a:ext cx="854742" cy="476072"/>
            </a:xfrm>
            <a:custGeom>
              <a:avLst/>
              <a:gdLst/>
              <a:ahLst/>
              <a:cxnLst/>
              <a:rect l="l" t="t" r="r" b="b"/>
              <a:pathLst>
                <a:path w="12192000" h="1521000" extrusionOk="0">
                  <a:moveTo>
                    <a:pt x="0" y="253505"/>
                  </a:moveTo>
                  <a:cubicBezTo>
                    <a:pt x="0" y="113498"/>
                    <a:pt x="113498" y="0"/>
                    <a:pt x="253505" y="0"/>
                  </a:cubicBezTo>
                  <a:lnTo>
                    <a:pt x="11938495" y="0"/>
                  </a:lnTo>
                  <a:cubicBezTo>
                    <a:pt x="12078502" y="0"/>
                    <a:pt x="12192000" y="113498"/>
                    <a:pt x="12192000" y="253505"/>
                  </a:cubicBezTo>
                  <a:lnTo>
                    <a:pt x="12192000" y="1267495"/>
                  </a:lnTo>
                  <a:cubicBezTo>
                    <a:pt x="12192000" y="1407502"/>
                    <a:pt x="12078502" y="1521000"/>
                    <a:pt x="11938495" y="1521000"/>
                  </a:cubicBezTo>
                  <a:lnTo>
                    <a:pt x="253505" y="1521000"/>
                  </a:lnTo>
                  <a:cubicBezTo>
                    <a:pt x="113498" y="1521000"/>
                    <a:pt x="0" y="1407502"/>
                    <a:pt x="0" y="1267495"/>
                  </a:cubicBezTo>
                  <a:lnTo>
                    <a:pt x="0" y="253505"/>
                  </a:lnTo>
                  <a:close/>
                </a:path>
              </a:pathLst>
            </a:custGeom>
            <a:solidFill>
              <a:schemeClr val="lt1"/>
            </a:solidFill>
            <a:ln w="12700" cap="flat" cmpd="sng">
              <a:solidFill>
                <a:srgbClr val="F08700"/>
              </a:solidFill>
              <a:prstDash val="dot"/>
              <a:miter lim="800000"/>
              <a:headEnd type="none" w="sm" len="sm"/>
              <a:tailEnd type="none" w="sm" len="sm"/>
            </a:ln>
          </p:spPr>
          <p:txBody>
            <a:bodyPr spcFirstLastPara="1" wrap="square" lIns="140803" tIns="140803" rIns="140803" bIns="140803" anchor="ctr" anchorCtr="0">
              <a:noAutofit/>
            </a:bodyPr>
            <a:lstStyle/>
            <a:p>
              <a:pPr marL="0" marR="0" lvl="0" indent="0" algn="ctr" defTabSz="9137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Tx/>
                <a:buNone/>
                <a:tabLst/>
                <a:defRPr/>
              </a:pPr>
              <a:r>
                <a:rPr kumimoji="0" lang="en-US" sz="1332" b="0" i="0" u="none" strike="noStrike" kern="1200" cap="none" spc="0" normalizeH="0" baseline="0" noProof="0">
                  <a:ln>
                    <a:noFill/>
                  </a:ln>
                  <a:solidFill>
                    <a:srgbClr val="F08700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rPr>
                <a:t>Lift-and-Shift App</a:t>
              </a:r>
              <a:endParaRPr kumimoji="0" sz="1066" b="0" i="0" u="none" strike="noStrike" kern="1200" cap="none" spc="0" normalizeH="0" baseline="0" noProof="0">
                <a:ln>
                  <a:noFill/>
                </a:ln>
                <a:solidFill>
                  <a:srgbClr val="F08700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7" name="Google Shape;1428;p30">
              <a:extLst>
                <a:ext uri="{FF2B5EF4-FFF2-40B4-BE49-F238E27FC236}">
                  <a16:creationId xmlns:a16="http://schemas.microsoft.com/office/drawing/2014/main" id="{3F0C92AC-A9DF-CC80-1F99-96396095F29E}"/>
                </a:ext>
              </a:extLst>
            </p:cNvPr>
            <p:cNvSpPr/>
            <p:nvPr/>
          </p:nvSpPr>
          <p:spPr>
            <a:xfrm>
              <a:off x="1326872" y="2033659"/>
              <a:ext cx="854742" cy="476072"/>
            </a:xfrm>
            <a:custGeom>
              <a:avLst/>
              <a:gdLst/>
              <a:ahLst/>
              <a:cxnLst/>
              <a:rect l="l" t="t" r="r" b="b"/>
              <a:pathLst>
                <a:path w="12192000" h="1521000" extrusionOk="0">
                  <a:moveTo>
                    <a:pt x="0" y="253505"/>
                  </a:moveTo>
                  <a:cubicBezTo>
                    <a:pt x="0" y="113498"/>
                    <a:pt x="113498" y="0"/>
                    <a:pt x="253505" y="0"/>
                  </a:cubicBezTo>
                  <a:lnTo>
                    <a:pt x="11938495" y="0"/>
                  </a:lnTo>
                  <a:cubicBezTo>
                    <a:pt x="12078502" y="0"/>
                    <a:pt x="12192000" y="113498"/>
                    <a:pt x="12192000" y="253505"/>
                  </a:cubicBezTo>
                  <a:lnTo>
                    <a:pt x="12192000" y="1267495"/>
                  </a:lnTo>
                  <a:cubicBezTo>
                    <a:pt x="12192000" y="1407502"/>
                    <a:pt x="12078502" y="1521000"/>
                    <a:pt x="11938495" y="1521000"/>
                  </a:cubicBezTo>
                  <a:lnTo>
                    <a:pt x="253505" y="1521000"/>
                  </a:lnTo>
                  <a:cubicBezTo>
                    <a:pt x="113498" y="1521000"/>
                    <a:pt x="0" y="1407502"/>
                    <a:pt x="0" y="1267495"/>
                  </a:cubicBezTo>
                  <a:lnTo>
                    <a:pt x="0" y="253505"/>
                  </a:lnTo>
                  <a:close/>
                </a:path>
              </a:pathLst>
            </a:custGeom>
            <a:solidFill>
              <a:schemeClr val="lt1"/>
            </a:solidFill>
            <a:ln w="12700" cap="flat" cmpd="sng">
              <a:solidFill>
                <a:srgbClr val="2F8099"/>
              </a:solidFill>
              <a:prstDash val="dot"/>
              <a:miter lim="800000"/>
              <a:headEnd type="none" w="sm" len="sm"/>
              <a:tailEnd type="none" w="sm" len="sm"/>
            </a:ln>
          </p:spPr>
          <p:txBody>
            <a:bodyPr spcFirstLastPara="1" wrap="square" lIns="140803" tIns="140803" rIns="140803" bIns="140803" anchor="ctr" anchorCtr="0">
              <a:noAutofit/>
            </a:bodyPr>
            <a:lstStyle/>
            <a:p>
              <a:pPr marL="0" marR="0" lvl="0" indent="0" algn="ctr" defTabSz="9137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Tx/>
                <a:buNone/>
                <a:tabLst/>
                <a:defRPr/>
              </a:pPr>
              <a:r>
                <a:rPr kumimoji="0" lang="en-US" sz="1332" b="0" i="0" u="none" strike="noStrike" kern="1200" cap="none" spc="0" normalizeH="0" baseline="0" noProof="0" dirty="0">
                  <a:ln>
                    <a:noFill/>
                  </a:ln>
                  <a:solidFill>
                    <a:srgbClr val="37A2DE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rPr>
                <a:t>Application</a:t>
              </a:r>
              <a:endParaRPr kumimoji="0" sz="899" b="0" i="0" u="none" strike="noStrike" kern="1200" cap="none" spc="0" normalizeH="0" baseline="0" noProof="0" dirty="0">
                <a:ln>
                  <a:noFill/>
                </a:ln>
                <a:solidFill>
                  <a:srgbClr val="302E47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  <a:p>
              <a:pPr marL="0" marR="0" lvl="0" indent="0" algn="ctr" defTabSz="9137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Tx/>
                <a:buNone/>
                <a:tabLst/>
                <a:defRPr/>
              </a:pPr>
              <a:r>
                <a:rPr kumimoji="0" lang="en-US" sz="1332" b="0" i="0" u="none" strike="noStrike" kern="1200" cap="none" spc="0" normalizeH="0" baseline="0" noProof="0" dirty="0">
                  <a:ln>
                    <a:noFill/>
                  </a:ln>
                  <a:solidFill>
                    <a:srgbClr val="37A2DE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rPr>
                <a:t>Blueprint</a:t>
              </a:r>
              <a:endParaRPr kumimoji="0" sz="1066" b="0" i="0" u="none" strike="noStrike" kern="1200" cap="none" spc="0" normalizeH="0" baseline="0" noProof="0" dirty="0">
                <a:ln>
                  <a:noFill/>
                </a:ln>
                <a:solidFill>
                  <a:srgbClr val="37A2DE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8" name="Google Shape;1430;p30">
              <a:extLst>
                <a:ext uri="{FF2B5EF4-FFF2-40B4-BE49-F238E27FC236}">
                  <a16:creationId xmlns:a16="http://schemas.microsoft.com/office/drawing/2014/main" id="{64C2DE97-99E5-5315-AE9D-193870CA2D0C}"/>
                </a:ext>
              </a:extLst>
            </p:cNvPr>
            <p:cNvSpPr/>
            <p:nvPr/>
          </p:nvSpPr>
          <p:spPr>
            <a:xfrm>
              <a:off x="4437573" y="2040732"/>
              <a:ext cx="799443" cy="1475670"/>
            </a:xfrm>
            <a:prstGeom prst="rect">
              <a:avLst/>
            </a:prstGeom>
            <a:solidFill>
              <a:srgbClr val="E3F1FC"/>
            </a:solidFill>
            <a:ln>
              <a:noFill/>
            </a:ln>
            <a:effectLst/>
          </p:spPr>
          <p:txBody>
            <a:bodyPr spcFirstLastPara="1" wrap="square" lIns="60877" tIns="30438" rIns="60877" bIns="30438" anchor="ctr" anchorCtr="0">
              <a:noAutofit/>
            </a:bodyPr>
            <a:lstStyle/>
            <a:p>
              <a:pPr marL="0" marR="0" lvl="0" indent="0" algn="ctr" defTabSz="9137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srgbClr val="302E47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49" name="Google Shape;1431;p30">
              <a:extLst>
                <a:ext uri="{FF2B5EF4-FFF2-40B4-BE49-F238E27FC236}">
                  <a16:creationId xmlns:a16="http://schemas.microsoft.com/office/drawing/2014/main" id="{C5FDBE9E-3A54-C21B-4C38-550BA5331FE1}"/>
                </a:ext>
              </a:extLst>
            </p:cNvPr>
            <p:cNvSpPr/>
            <p:nvPr/>
          </p:nvSpPr>
          <p:spPr>
            <a:xfrm>
              <a:off x="4762583" y="3487874"/>
              <a:ext cx="474433" cy="572157"/>
            </a:xfrm>
            <a:prstGeom prst="rect">
              <a:avLst/>
            </a:prstGeom>
            <a:solidFill>
              <a:srgbClr val="E3F1FC"/>
            </a:solidFill>
            <a:ln>
              <a:noFill/>
            </a:ln>
            <a:effectLst/>
          </p:spPr>
          <p:txBody>
            <a:bodyPr spcFirstLastPara="1" wrap="square" lIns="60877" tIns="30438" rIns="60877" bIns="30438" anchor="ctr" anchorCtr="0">
              <a:noAutofit/>
            </a:bodyPr>
            <a:lstStyle/>
            <a:p>
              <a:pPr marL="0" marR="0" lvl="0" indent="0" algn="ctr" defTabSz="9137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srgbClr val="302E47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0" name="Google Shape;1432;p30">
              <a:extLst>
                <a:ext uri="{FF2B5EF4-FFF2-40B4-BE49-F238E27FC236}">
                  <a16:creationId xmlns:a16="http://schemas.microsoft.com/office/drawing/2014/main" id="{393E1386-0CE5-7600-FD3D-7FF8F5E556BA}"/>
                </a:ext>
              </a:extLst>
            </p:cNvPr>
            <p:cNvSpPr/>
            <p:nvPr/>
          </p:nvSpPr>
          <p:spPr>
            <a:xfrm>
              <a:off x="2150916" y="2132942"/>
              <a:ext cx="2286001" cy="42896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  <a:effectLst/>
          </p:spPr>
          <p:txBody>
            <a:bodyPr spcFirstLastPara="1" wrap="square" lIns="60877" tIns="30438" rIns="60877" bIns="30438" anchor="ctr" anchorCtr="0">
              <a:noAutofit/>
            </a:bodyPr>
            <a:lstStyle/>
            <a:p>
              <a:pPr marL="0" marR="0" lvl="0" indent="0" algn="ctr" defTabSz="9137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srgbClr val="302E47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1" name="Google Shape;1433;p30">
              <a:extLst>
                <a:ext uri="{FF2B5EF4-FFF2-40B4-BE49-F238E27FC236}">
                  <a16:creationId xmlns:a16="http://schemas.microsoft.com/office/drawing/2014/main" id="{397B8306-B47D-5FDB-B9D4-ECBB2E685691}"/>
                </a:ext>
              </a:extLst>
            </p:cNvPr>
            <p:cNvSpPr/>
            <p:nvPr/>
          </p:nvSpPr>
          <p:spPr>
            <a:xfrm rot="5400000">
              <a:off x="4406606" y="3489538"/>
              <a:ext cx="374073" cy="43704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0877" tIns="30438" rIns="60877" bIns="30438" anchor="ctr" anchorCtr="0">
              <a:noAutofit/>
            </a:bodyPr>
            <a:lstStyle/>
            <a:p>
              <a:pPr marL="0" marR="0" lvl="0" indent="0" algn="ctr" defTabSz="9137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srgbClr val="302E47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2" name="Google Shape;1434;p30">
              <a:extLst>
                <a:ext uri="{FF2B5EF4-FFF2-40B4-BE49-F238E27FC236}">
                  <a16:creationId xmlns:a16="http://schemas.microsoft.com/office/drawing/2014/main" id="{3776D9E3-2CC1-DE8F-0F2D-0F399F15EC7F}"/>
                </a:ext>
              </a:extLst>
            </p:cNvPr>
            <p:cNvSpPr/>
            <p:nvPr/>
          </p:nvSpPr>
          <p:spPr>
            <a:xfrm rot="5400000">
              <a:off x="2793607" y="-478878"/>
              <a:ext cx="86218" cy="4876801"/>
            </a:xfrm>
            <a:prstGeom prst="leftBracket">
              <a:avLst>
                <a:gd name="adj" fmla="val 8333"/>
              </a:avLst>
            </a:prstGeom>
            <a:noFill/>
            <a:ln w="12700" cap="sq" cmpd="sng">
              <a:solidFill>
                <a:schemeClr val="accent2"/>
              </a:solidFill>
              <a:prstDash val="dot"/>
              <a:bevel/>
              <a:headEnd type="none" w="sm" len="sm"/>
              <a:tailEnd type="none" w="sm" len="sm"/>
            </a:ln>
          </p:spPr>
          <p:txBody>
            <a:bodyPr spcFirstLastPara="1" wrap="square" lIns="60877" tIns="30438" rIns="60877" bIns="30438" anchor="ctr" anchorCtr="0">
              <a:noAutofit/>
            </a:bodyPr>
            <a:lstStyle/>
            <a:p>
              <a:pPr marL="0" marR="0" lvl="0" indent="0" algn="ctr" defTabSz="9137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Tx/>
                <a:buNone/>
                <a:tabLst/>
                <a:defRPr/>
              </a:pPr>
              <a:endParaRPr kumimoji="0" sz="932" b="0" i="0" u="none" strike="noStrike" kern="1200" cap="none" spc="0" normalizeH="0" baseline="0" noProof="0">
                <a:ln>
                  <a:noFill/>
                </a:ln>
                <a:solidFill>
                  <a:srgbClr val="302E47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3" name="Google Shape;1435;p30">
              <a:extLst>
                <a:ext uri="{FF2B5EF4-FFF2-40B4-BE49-F238E27FC236}">
                  <a16:creationId xmlns:a16="http://schemas.microsoft.com/office/drawing/2014/main" id="{2E464E2C-EF3D-1AD7-F1C3-B3109CFBA7F4}"/>
                </a:ext>
              </a:extLst>
            </p:cNvPr>
            <p:cNvSpPr txBox="1"/>
            <p:nvPr/>
          </p:nvSpPr>
          <p:spPr>
            <a:xfrm>
              <a:off x="398316" y="1621631"/>
              <a:ext cx="4876800" cy="2296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0877" tIns="30438" rIns="60877" bIns="30438" anchor="t" anchorCtr="0">
              <a:spAutoFit/>
            </a:bodyPr>
            <a:lstStyle/>
            <a:p>
              <a:pPr marL="0" marR="0" lvl="0" indent="0" algn="ctr" defTabSz="9137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50"/>
                <a:buFontTx/>
                <a:buNone/>
                <a:tabLst/>
                <a:defRPr/>
              </a:pPr>
              <a:r>
                <a:rPr kumimoji="0" lang="en-US" sz="1532" b="1" i="0" u="none" strike="noStrike" kern="1200" cap="none" spc="0" normalizeH="0" baseline="0" noProof="0">
                  <a:ln>
                    <a:noFill/>
                  </a:ln>
                  <a:solidFill>
                    <a:srgbClr val="3438CF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rPr>
                <a:t>Kasten K10 Protected Applications</a:t>
              </a:r>
              <a:endParaRPr kumimoji="0" sz="932" b="1" i="0" u="none" strike="noStrike" kern="1200" cap="none" spc="0" normalizeH="0" baseline="0" noProof="0">
                <a:ln>
                  <a:noFill/>
                </a:ln>
                <a:solidFill>
                  <a:srgbClr val="3438CF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4" name="Google Shape;1436;p30">
              <a:extLst>
                <a:ext uri="{FF2B5EF4-FFF2-40B4-BE49-F238E27FC236}">
                  <a16:creationId xmlns:a16="http://schemas.microsoft.com/office/drawing/2014/main" id="{9C61022C-ECC5-378B-EA5E-A738005BDD7D}"/>
                </a:ext>
              </a:extLst>
            </p:cNvPr>
            <p:cNvSpPr/>
            <p:nvPr/>
          </p:nvSpPr>
          <p:spPr>
            <a:xfrm>
              <a:off x="4086462" y="2399659"/>
              <a:ext cx="409339" cy="44145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0877" tIns="30438" rIns="60877" bIns="30438" anchor="ctr" anchorCtr="0">
              <a:noAutofit/>
            </a:bodyPr>
            <a:lstStyle/>
            <a:p>
              <a:pPr marL="0" marR="0" lvl="0" indent="0" algn="ctr" defTabSz="9137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srgbClr val="302E47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5" name="Google Shape;1437;p30">
              <a:extLst>
                <a:ext uri="{FF2B5EF4-FFF2-40B4-BE49-F238E27FC236}">
                  <a16:creationId xmlns:a16="http://schemas.microsoft.com/office/drawing/2014/main" id="{BD6C4FF5-825D-C923-E137-0A4111837C1B}"/>
                </a:ext>
              </a:extLst>
            </p:cNvPr>
            <p:cNvSpPr/>
            <p:nvPr/>
          </p:nvSpPr>
          <p:spPr>
            <a:xfrm rot="5400000">
              <a:off x="1519094" y="2681643"/>
              <a:ext cx="504835" cy="51675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0877" tIns="30438" rIns="60877" bIns="30438" anchor="ctr" anchorCtr="0">
              <a:noAutofit/>
            </a:bodyPr>
            <a:lstStyle/>
            <a:p>
              <a:pPr marL="0" marR="0" lvl="0" indent="0" algn="ctr" defTabSz="9137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srgbClr val="302E47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6" name="Google Shape;1438;p30">
              <a:extLst>
                <a:ext uri="{FF2B5EF4-FFF2-40B4-BE49-F238E27FC236}">
                  <a16:creationId xmlns:a16="http://schemas.microsoft.com/office/drawing/2014/main" id="{5E135C28-BE39-F6E5-8DAA-FF501065D415}"/>
                </a:ext>
              </a:extLst>
            </p:cNvPr>
            <p:cNvSpPr/>
            <p:nvPr/>
          </p:nvSpPr>
          <p:spPr>
            <a:xfrm>
              <a:off x="1507194" y="2590037"/>
              <a:ext cx="190500" cy="190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0877" tIns="30438" rIns="60877" bIns="30438" anchor="ctr" anchorCtr="0">
              <a:noAutofit/>
            </a:bodyPr>
            <a:lstStyle/>
            <a:p>
              <a:pPr marL="0" marR="0" lvl="0" indent="0" algn="ctr" defTabSz="9137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Tx/>
                <a:buNone/>
                <a:tabLst/>
                <a:defRPr/>
              </a:pPr>
              <a:r>
                <a:rPr kumimoji="0" lang="en-US" sz="1199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rPr>
                <a:t>3</a:t>
              </a:r>
              <a:endParaRPr kumimoji="0" sz="1865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7" name="Google Shape;1439;p30">
              <a:extLst>
                <a:ext uri="{FF2B5EF4-FFF2-40B4-BE49-F238E27FC236}">
                  <a16:creationId xmlns:a16="http://schemas.microsoft.com/office/drawing/2014/main" id="{BA3BF493-CD3D-A064-D9D8-36C7693FEB76}"/>
                </a:ext>
              </a:extLst>
            </p:cNvPr>
            <p:cNvSpPr/>
            <p:nvPr/>
          </p:nvSpPr>
          <p:spPr>
            <a:xfrm>
              <a:off x="4322617" y="3412550"/>
              <a:ext cx="190500" cy="190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0877" tIns="30438" rIns="60877" bIns="30438" anchor="ctr" anchorCtr="0">
              <a:noAutofit/>
            </a:bodyPr>
            <a:lstStyle/>
            <a:p>
              <a:pPr marL="0" marR="0" lvl="0" indent="0" algn="ctr" defTabSz="9137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Tx/>
                <a:buNone/>
                <a:tabLst/>
                <a:defRPr/>
              </a:pPr>
              <a:r>
                <a:rPr kumimoji="0" lang="en-US" sz="1199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rPr>
                <a:t>1</a:t>
              </a:r>
              <a:endParaRPr kumimoji="0" sz="1865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8" name="Google Shape;1452;p30">
              <a:extLst>
                <a:ext uri="{FF2B5EF4-FFF2-40B4-BE49-F238E27FC236}">
                  <a16:creationId xmlns:a16="http://schemas.microsoft.com/office/drawing/2014/main" id="{F5ECB3B7-18C7-628F-0859-A04AAF09F6C6}"/>
                </a:ext>
              </a:extLst>
            </p:cNvPr>
            <p:cNvSpPr/>
            <p:nvPr/>
          </p:nvSpPr>
          <p:spPr>
            <a:xfrm rot="5400000">
              <a:off x="4709789" y="4091519"/>
              <a:ext cx="374073" cy="43704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0877" tIns="30438" rIns="60877" bIns="30438" anchor="ctr" anchorCtr="0">
              <a:noAutofit/>
            </a:bodyPr>
            <a:lstStyle/>
            <a:p>
              <a:pPr marL="0" marR="0" lvl="0" indent="0" algn="ctr" defTabSz="9137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srgbClr val="302E47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59" name="Google Shape;1453;p30">
              <a:extLst>
                <a:ext uri="{FF2B5EF4-FFF2-40B4-BE49-F238E27FC236}">
                  <a16:creationId xmlns:a16="http://schemas.microsoft.com/office/drawing/2014/main" id="{2FAFA91D-21A1-ACF6-6E8F-68A671B40892}"/>
                </a:ext>
              </a:extLst>
            </p:cNvPr>
            <p:cNvSpPr/>
            <p:nvPr/>
          </p:nvSpPr>
          <p:spPr>
            <a:xfrm>
              <a:off x="4627417" y="4014532"/>
              <a:ext cx="190500" cy="190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0877" tIns="30438" rIns="60877" bIns="30438" anchor="ctr" anchorCtr="0">
              <a:noAutofit/>
            </a:bodyPr>
            <a:lstStyle/>
            <a:p>
              <a:pPr marL="0" marR="0" lvl="0" indent="0" algn="ctr" defTabSz="9137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Tx/>
                <a:buNone/>
                <a:tabLst/>
                <a:defRPr/>
              </a:pPr>
              <a:r>
                <a:rPr kumimoji="0" lang="en-US" sz="1199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rPr>
                <a:t>2</a:t>
              </a:r>
              <a:endParaRPr kumimoji="0" sz="1865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  <p:grpSp>
          <p:nvGrpSpPr>
            <p:cNvPr id="60" name="Google Shape;1454;p30">
              <a:extLst>
                <a:ext uri="{FF2B5EF4-FFF2-40B4-BE49-F238E27FC236}">
                  <a16:creationId xmlns:a16="http://schemas.microsoft.com/office/drawing/2014/main" id="{4033DF19-F855-19B1-862A-7F41213C386F}"/>
                </a:ext>
              </a:extLst>
            </p:cNvPr>
            <p:cNvGrpSpPr/>
            <p:nvPr/>
          </p:nvGrpSpPr>
          <p:grpSpPr>
            <a:xfrm>
              <a:off x="512617" y="1240631"/>
              <a:ext cx="4533895" cy="264496"/>
              <a:chOff x="710394" y="2156039"/>
              <a:chExt cx="12069237" cy="704088"/>
            </a:xfrm>
          </p:grpSpPr>
          <p:pic>
            <p:nvPicPr>
              <p:cNvPr id="61" name="Google Shape;1455;p30">
                <a:extLst>
                  <a:ext uri="{FF2B5EF4-FFF2-40B4-BE49-F238E27FC236}">
                    <a16:creationId xmlns:a16="http://schemas.microsoft.com/office/drawing/2014/main" id="{31F3D124-9120-7C7A-29F4-D76D3AEA1381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4571255" y="2159339"/>
                <a:ext cx="618295" cy="6319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2" name="Google Shape;1456;p30">
                <a:extLst>
                  <a:ext uri="{FF2B5EF4-FFF2-40B4-BE49-F238E27FC236}">
                    <a16:creationId xmlns:a16="http://schemas.microsoft.com/office/drawing/2014/main" id="{DE27C16D-74DB-D36A-D393-1B0CC2D5ABA2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10394" y="2156039"/>
                <a:ext cx="704088" cy="7040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" name="Google Shape;1457;p30">
                <a:extLst>
                  <a:ext uri="{FF2B5EF4-FFF2-40B4-BE49-F238E27FC236}">
                    <a16:creationId xmlns:a16="http://schemas.microsoft.com/office/drawing/2014/main" id="{2494D2A3-F011-C5A3-7552-2D098F1227A1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38300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12115743" y="2180462"/>
                <a:ext cx="663888" cy="66261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" name="Google Shape;1458;p30">
                <a:extLst>
                  <a:ext uri="{FF2B5EF4-FFF2-40B4-BE49-F238E27FC236}">
                    <a16:creationId xmlns:a16="http://schemas.microsoft.com/office/drawing/2014/main" id="{D26331DA-ADFB-BFC1-0EA1-DB1A411FF083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245000"/>
                        </a14:imgEffect>
                      </a14:imgLayer>
                    </a14:imgProps>
                  </a:ext>
                </a:extLst>
              </a:blip>
              <a:srcRect/>
              <a:stretch/>
            </p:blipFill>
            <p:spPr>
              <a:xfrm>
                <a:off x="8346322" y="2171873"/>
                <a:ext cx="612648" cy="61264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</p:grpSp>
        <p:pic>
          <p:nvPicPr>
            <p:cNvPr id="66" name="Google Shape;1460;p30">
              <a:extLst>
                <a:ext uri="{FF2B5EF4-FFF2-40B4-BE49-F238E27FC236}">
                  <a16:creationId xmlns:a16="http://schemas.microsoft.com/office/drawing/2014/main" id="{CF1A06D5-C6A7-E96E-0B92-114DACB88844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788288" y="3719112"/>
              <a:ext cx="273598" cy="26558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7" name="Google Shape;1461;p30">
              <a:extLst>
                <a:ext uri="{FF2B5EF4-FFF2-40B4-BE49-F238E27FC236}">
                  <a16:creationId xmlns:a16="http://schemas.microsoft.com/office/drawing/2014/main" id="{3B26720F-6A14-5A4F-FA33-6BBEA422035C}"/>
                </a:ext>
              </a:extLst>
            </p:cNvPr>
            <p:cNvGrpSpPr/>
            <p:nvPr/>
          </p:nvGrpSpPr>
          <p:grpSpPr>
            <a:xfrm>
              <a:off x="524340" y="4332750"/>
              <a:ext cx="855952" cy="150622"/>
              <a:chOff x="609600" y="7581900"/>
              <a:chExt cx="1711900" cy="301243"/>
            </a:xfrm>
          </p:grpSpPr>
          <p:pic>
            <p:nvPicPr>
              <p:cNvPr id="68" name="Google Shape;1462;p30">
                <a:extLst>
                  <a:ext uri="{FF2B5EF4-FFF2-40B4-BE49-F238E27FC236}">
                    <a16:creationId xmlns:a16="http://schemas.microsoft.com/office/drawing/2014/main" id="{A8872805-19F0-B4E2-57BF-90940FF84FEA}"/>
                  </a:ext>
                </a:extLst>
              </p:cNvPr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1137521" y="7581900"/>
                <a:ext cx="320943" cy="2844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" name="Google Shape;1463;p30">
                <a:extLst>
                  <a:ext uri="{FF2B5EF4-FFF2-40B4-BE49-F238E27FC236}">
                    <a16:creationId xmlns:a16="http://schemas.microsoft.com/office/drawing/2014/main" id="{A5B344B7-31F9-5461-4AE9-A614A3D75517}"/>
                  </a:ext>
                </a:extLst>
              </p:cNvPr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609600" y="7581900"/>
                <a:ext cx="448713" cy="28442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0" name="Google Shape;1464;p30">
                <a:extLst>
                  <a:ext uri="{FF2B5EF4-FFF2-40B4-BE49-F238E27FC236}">
                    <a16:creationId xmlns:a16="http://schemas.microsoft.com/office/drawing/2014/main" id="{CDDE9AED-12F4-D6C6-2487-10D7FBA9B9B8}"/>
                  </a:ext>
                </a:extLst>
              </p:cNvPr>
              <p:cNvPicPr preferRelativeResize="0"/>
              <p:nvPr/>
            </p:nvPicPr>
            <p:blipFill rotWithShape="1">
              <a:blip r:embed="rId12">
                <a:alphaModFix amt="50000"/>
              </a:blip>
              <a:srcRect/>
              <a:stretch/>
            </p:blipFill>
            <p:spPr>
              <a:xfrm>
                <a:off x="2013946" y="7599679"/>
                <a:ext cx="307554" cy="283464"/>
              </a:xfrm>
              <a:prstGeom prst="rect">
                <a:avLst/>
              </a:prstGeom>
              <a:noFill/>
              <a:ln>
                <a:noFill/>
              </a:ln>
              <a:effectLst>
                <a:outerShdw sx="1000" sy="1000" algn="ctr" rotWithShape="0">
                  <a:srgbClr val="000000"/>
                </a:outerShdw>
              </a:effectLst>
            </p:spPr>
          </p:pic>
        </p:grpSp>
        <p:grpSp>
          <p:nvGrpSpPr>
            <p:cNvPr id="71" name="Google Shape;1465;p30">
              <a:extLst>
                <a:ext uri="{FF2B5EF4-FFF2-40B4-BE49-F238E27FC236}">
                  <a16:creationId xmlns:a16="http://schemas.microsoft.com/office/drawing/2014/main" id="{52653A21-DEA6-C064-11A6-68AC2437E31D}"/>
                </a:ext>
              </a:extLst>
            </p:cNvPr>
            <p:cNvGrpSpPr/>
            <p:nvPr/>
          </p:nvGrpSpPr>
          <p:grpSpPr>
            <a:xfrm>
              <a:off x="1455130" y="4338127"/>
              <a:ext cx="398879" cy="141732"/>
              <a:chOff x="809063" y="8113113"/>
              <a:chExt cx="797758" cy="283464"/>
            </a:xfrm>
          </p:grpSpPr>
          <p:pic>
            <p:nvPicPr>
              <p:cNvPr id="72" name="Google Shape;1466;p30">
                <a:extLst>
                  <a:ext uri="{FF2B5EF4-FFF2-40B4-BE49-F238E27FC236}">
                    <a16:creationId xmlns:a16="http://schemas.microsoft.com/office/drawing/2014/main" id="{FD977F5C-598C-A0DF-84E0-CEEC4B2633FE}"/>
                  </a:ext>
                </a:extLst>
              </p:cNvPr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809063" y="8113113"/>
                <a:ext cx="283464" cy="2834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" name="Google Shape;1467;p30">
                <a:extLst>
                  <a:ext uri="{FF2B5EF4-FFF2-40B4-BE49-F238E27FC236}">
                    <a16:creationId xmlns:a16="http://schemas.microsoft.com/office/drawing/2014/main" id="{B8614B83-9FD1-5375-F524-75A710AC060E}"/>
                  </a:ext>
                </a:extLst>
              </p:cNvPr>
              <p:cNvPicPr preferRelativeResize="0"/>
              <p:nvPr/>
            </p:nvPicPr>
            <p:blipFill rotWithShape="1">
              <a:blip r:embed="rId14">
                <a:alphaModFix/>
              </a:blip>
              <a:srcRect/>
              <a:stretch/>
            </p:blipFill>
            <p:spPr>
              <a:xfrm>
                <a:off x="1294192" y="8113113"/>
                <a:ext cx="312629" cy="28346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4" name="Google Shape;1468;p30">
              <a:extLst>
                <a:ext uri="{FF2B5EF4-FFF2-40B4-BE49-F238E27FC236}">
                  <a16:creationId xmlns:a16="http://schemas.microsoft.com/office/drawing/2014/main" id="{1C8813A8-2C06-D0D8-80BD-257D392F5C2C}"/>
                </a:ext>
              </a:extLst>
            </p:cNvPr>
            <p:cNvSpPr/>
            <p:nvPr/>
          </p:nvSpPr>
          <p:spPr>
            <a:xfrm>
              <a:off x="3233003" y="2040731"/>
              <a:ext cx="854742" cy="476072"/>
            </a:xfrm>
            <a:custGeom>
              <a:avLst/>
              <a:gdLst/>
              <a:ahLst/>
              <a:cxnLst/>
              <a:rect l="l" t="t" r="r" b="b"/>
              <a:pathLst>
                <a:path w="12192000" h="1521000" extrusionOk="0">
                  <a:moveTo>
                    <a:pt x="0" y="253505"/>
                  </a:moveTo>
                  <a:cubicBezTo>
                    <a:pt x="0" y="113498"/>
                    <a:pt x="113498" y="0"/>
                    <a:pt x="253505" y="0"/>
                  </a:cubicBezTo>
                  <a:lnTo>
                    <a:pt x="11938495" y="0"/>
                  </a:lnTo>
                  <a:cubicBezTo>
                    <a:pt x="12078502" y="0"/>
                    <a:pt x="12192000" y="113498"/>
                    <a:pt x="12192000" y="253505"/>
                  </a:cubicBezTo>
                  <a:lnTo>
                    <a:pt x="12192000" y="1267495"/>
                  </a:lnTo>
                  <a:cubicBezTo>
                    <a:pt x="12192000" y="1407502"/>
                    <a:pt x="12078502" y="1521000"/>
                    <a:pt x="11938495" y="1521000"/>
                  </a:cubicBezTo>
                  <a:lnTo>
                    <a:pt x="253505" y="1521000"/>
                  </a:lnTo>
                  <a:cubicBezTo>
                    <a:pt x="113498" y="1521000"/>
                    <a:pt x="0" y="1407502"/>
                    <a:pt x="0" y="1267495"/>
                  </a:cubicBezTo>
                  <a:lnTo>
                    <a:pt x="0" y="253505"/>
                  </a:lnTo>
                  <a:close/>
                </a:path>
              </a:pathLst>
            </a:custGeom>
            <a:solidFill>
              <a:schemeClr val="lt1"/>
            </a:solidFill>
            <a:ln w="12700" cap="flat" cmpd="sng">
              <a:solidFill>
                <a:srgbClr val="2F8099"/>
              </a:solidFill>
              <a:prstDash val="dot"/>
              <a:miter lim="800000"/>
              <a:headEnd type="none" w="sm" len="sm"/>
              <a:tailEnd type="none" w="sm" len="sm"/>
            </a:ln>
          </p:spPr>
          <p:txBody>
            <a:bodyPr spcFirstLastPara="1" wrap="square" lIns="140803" tIns="140803" rIns="140803" bIns="140803" anchor="ctr" anchorCtr="0">
              <a:noAutofit/>
            </a:bodyPr>
            <a:lstStyle/>
            <a:p>
              <a:pPr marL="0" marR="0" lvl="0" indent="0" algn="ctr" defTabSz="9137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Tx/>
                <a:buNone/>
                <a:tabLst/>
                <a:defRPr/>
              </a:pPr>
              <a:r>
                <a:rPr kumimoji="0" lang="en-US" sz="1332" b="0" i="0" u="none" strike="noStrike" kern="1200" cap="none" spc="0" normalizeH="0" baseline="0" noProof="0" dirty="0">
                  <a:ln>
                    <a:noFill/>
                  </a:ln>
                  <a:solidFill>
                    <a:srgbClr val="37A2DE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rPr>
                <a:t>Application</a:t>
              </a:r>
              <a:endParaRPr kumimoji="0" sz="899" b="0" i="0" u="none" strike="noStrike" kern="1200" cap="none" spc="0" normalizeH="0" baseline="0" noProof="0" dirty="0">
                <a:ln>
                  <a:noFill/>
                </a:ln>
                <a:solidFill>
                  <a:srgbClr val="302E47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  <a:p>
              <a:pPr marL="0" marR="0" lvl="0" indent="0" algn="ctr" defTabSz="9137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Tx/>
                <a:buNone/>
                <a:tabLst/>
                <a:defRPr/>
              </a:pPr>
              <a:r>
                <a:rPr kumimoji="0" lang="en-US" sz="1332" b="0" i="0" u="none" strike="noStrike" kern="1200" cap="none" spc="0" normalizeH="0" baseline="0" noProof="0" dirty="0">
                  <a:ln>
                    <a:noFill/>
                  </a:ln>
                  <a:solidFill>
                    <a:srgbClr val="37A2DE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rPr>
                <a:t>Blueprint</a:t>
              </a:r>
              <a:endParaRPr kumimoji="0" sz="1066" b="0" i="0" u="none" strike="noStrike" kern="1200" cap="none" spc="0" normalizeH="0" baseline="0" noProof="0" dirty="0">
                <a:ln>
                  <a:noFill/>
                </a:ln>
                <a:solidFill>
                  <a:srgbClr val="37A2DE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75" name="Google Shape;1469;p30">
              <a:extLst>
                <a:ext uri="{FF2B5EF4-FFF2-40B4-BE49-F238E27FC236}">
                  <a16:creationId xmlns:a16="http://schemas.microsoft.com/office/drawing/2014/main" id="{1CFF2A31-17FC-E3B8-4F19-3F3D845F7D4D}"/>
                </a:ext>
              </a:extLst>
            </p:cNvPr>
            <p:cNvSpPr/>
            <p:nvPr/>
          </p:nvSpPr>
          <p:spPr>
            <a:xfrm>
              <a:off x="401017" y="2902641"/>
              <a:ext cx="854742" cy="476072"/>
            </a:xfrm>
            <a:custGeom>
              <a:avLst/>
              <a:gdLst/>
              <a:ahLst/>
              <a:cxnLst/>
              <a:rect l="l" t="t" r="r" b="b"/>
              <a:pathLst>
                <a:path w="12192000" h="1521000" extrusionOk="0">
                  <a:moveTo>
                    <a:pt x="0" y="253505"/>
                  </a:moveTo>
                  <a:cubicBezTo>
                    <a:pt x="0" y="113498"/>
                    <a:pt x="113498" y="0"/>
                    <a:pt x="253505" y="0"/>
                  </a:cubicBezTo>
                  <a:lnTo>
                    <a:pt x="11938495" y="0"/>
                  </a:lnTo>
                  <a:cubicBezTo>
                    <a:pt x="12078502" y="0"/>
                    <a:pt x="12192000" y="113498"/>
                    <a:pt x="12192000" y="253505"/>
                  </a:cubicBezTo>
                  <a:lnTo>
                    <a:pt x="12192000" y="1267495"/>
                  </a:lnTo>
                  <a:cubicBezTo>
                    <a:pt x="12192000" y="1407502"/>
                    <a:pt x="12078502" y="1521000"/>
                    <a:pt x="11938495" y="1521000"/>
                  </a:cubicBezTo>
                  <a:lnTo>
                    <a:pt x="253505" y="1521000"/>
                  </a:lnTo>
                  <a:cubicBezTo>
                    <a:pt x="113498" y="1521000"/>
                    <a:pt x="0" y="1407502"/>
                    <a:pt x="0" y="1267495"/>
                  </a:cubicBezTo>
                  <a:lnTo>
                    <a:pt x="0" y="253505"/>
                  </a:lnTo>
                  <a:close/>
                </a:path>
              </a:pathLst>
            </a:custGeom>
            <a:solidFill>
              <a:schemeClr val="lt1"/>
            </a:solidFill>
            <a:ln w="12700" cap="flat" cmpd="sng">
              <a:solidFill>
                <a:srgbClr val="F08700"/>
              </a:solidFill>
              <a:prstDash val="dot"/>
              <a:miter lim="800000"/>
              <a:headEnd type="none" w="sm" len="sm"/>
              <a:tailEnd type="none" w="sm" len="sm"/>
            </a:ln>
          </p:spPr>
          <p:txBody>
            <a:bodyPr spcFirstLastPara="1" wrap="square" lIns="140803" tIns="140803" rIns="140803" bIns="140803" anchor="ctr" anchorCtr="0">
              <a:noAutofit/>
            </a:bodyPr>
            <a:lstStyle/>
            <a:p>
              <a:pPr marL="0" marR="0" lvl="0" indent="0" algn="ctr" defTabSz="9137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Tx/>
                <a:buNone/>
                <a:tabLst/>
                <a:defRPr/>
              </a:pPr>
              <a:r>
                <a:rPr kumimoji="0" lang="en-US" sz="1332" b="0" i="0" u="none" strike="noStrike" kern="1200" cap="none" spc="0" normalizeH="0" baseline="0" noProof="0">
                  <a:ln>
                    <a:noFill/>
                  </a:ln>
                  <a:solidFill>
                    <a:srgbClr val="F08700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rPr>
                <a:t>Lift-and-Shift App</a:t>
              </a:r>
              <a:endParaRPr kumimoji="0" sz="1066" b="0" i="0" u="none" strike="noStrike" kern="1200" cap="none" spc="0" normalizeH="0" baseline="0" noProof="0">
                <a:ln>
                  <a:noFill/>
                </a:ln>
                <a:solidFill>
                  <a:srgbClr val="F08700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  <p:grpSp>
          <p:nvGrpSpPr>
            <p:cNvPr id="76" name="Google Shape;1470;p30">
              <a:extLst>
                <a:ext uri="{FF2B5EF4-FFF2-40B4-BE49-F238E27FC236}">
                  <a16:creationId xmlns:a16="http://schemas.microsoft.com/office/drawing/2014/main" id="{EE2AB76E-FDE3-69DF-9E37-3C8128F18CB4}"/>
                </a:ext>
              </a:extLst>
            </p:cNvPr>
            <p:cNvGrpSpPr/>
            <p:nvPr/>
          </p:nvGrpSpPr>
          <p:grpSpPr>
            <a:xfrm>
              <a:off x="2286775" y="2807498"/>
              <a:ext cx="1007142" cy="628472"/>
              <a:chOff x="5785800" y="5419519"/>
              <a:chExt cx="2014284" cy="1256944"/>
            </a:xfrm>
          </p:grpSpPr>
          <p:sp>
            <p:nvSpPr>
              <p:cNvPr id="77" name="Google Shape;1471;p30">
                <a:extLst>
                  <a:ext uri="{FF2B5EF4-FFF2-40B4-BE49-F238E27FC236}">
                    <a16:creationId xmlns:a16="http://schemas.microsoft.com/office/drawing/2014/main" id="{CACC24DA-8640-15DB-F25D-307264DA33FE}"/>
                  </a:ext>
                </a:extLst>
              </p:cNvPr>
              <p:cNvSpPr/>
              <p:nvPr/>
            </p:nvSpPr>
            <p:spPr>
              <a:xfrm>
                <a:off x="5785800" y="5419519"/>
                <a:ext cx="1709484" cy="952144"/>
              </a:xfrm>
              <a:custGeom>
                <a:avLst/>
                <a:gdLst/>
                <a:ahLst/>
                <a:cxnLst/>
                <a:rect l="l" t="t" r="r" b="b"/>
                <a:pathLst>
                  <a:path w="12192000" h="1521000" extrusionOk="0">
                    <a:moveTo>
                      <a:pt x="0" y="253505"/>
                    </a:moveTo>
                    <a:cubicBezTo>
                      <a:pt x="0" y="113498"/>
                      <a:pt x="113498" y="0"/>
                      <a:pt x="253505" y="0"/>
                    </a:cubicBezTo>
                    <a:lnTo>
                      <a:pt x="11938495" y="0"/>
                    </a:lnTo>
                    <a:cubicBezTo>
                      <a:pt x="12078502" y="0"/>
                      <a:pt x="12192000" y="113498"/>
                      <a:pt x="12192000" y="253505"/>
                    </a:cubicBezTo>
                    <a:lnTo>
                      <a:pt x="12192000" y="1267495"/>
                    </a:lnTo>
                    <a:cubicBezTo>
                      <a:pt x="12192000" y="1407502"/>
                      <a:pt x="12078502" y="1521000"/>
                      <a:pt x="11938495" y="1521000"/>
                    </a:cubicBezTo>
                    <a:lnTo>
                      <a:pt x="253505" y="1521000"/>
                    </a:lnTo>
                    <a:cubicBezTo>
                      <a:pt x="113498" y="1521000"/>
                      <a:pt x="0" y="1407502"/>
                      <a:pt x="0" y="1267495"/>
                    </a:cubicBezTo>
                    <a:lnTo>
                      <a:pt x="0" y="253505"/>
                    </a:lnTo>
                    <a:close/>
                  </a:path>
                </a:pathLst>
              </a:custGeom>
              <a:solidFill>
                <a:srgbClr val="DCFBED"/>
              </a:solidFill>
              <a:ln w="12700" cap="flat" cmpd="sng">
                <a:solidFill>
                  <a:srgbClr val="6ABE97"/>
                </a:solidFill>
                <a:prstDash val="dot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0803" tIns="140803" rIns="140803" bIns="140803" anchor="ctr" anchorCtr="0">
                <a:noAutofit/>
              </a:bodyPr>
              <a:lstStyle/>
              <a:p>
                <a:pPr marL="0" marR="0" lvl="0" indent="0" algn="ctr" defTabSz="91373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Tx/>
                  <a:buNone/>
                  <a:tabLst/>
                  <a:defRPr/>
                </a:pPr>
                <a:r>
                  <a:rPr kumimoji="0" lang="en-US" sz="1332" b="0" i="0" u="none" strike="noStrike" kern="1200" cap="none" spc="0" normalizeH="0" baseline="0" noProof="0">
                    <a:ln>
                      <a:noFill/>
                    </a:ln>
                    <a:solidFill>
                      <a:srgbClr val="6ABE97"/>
                    </a:solidFill>
                    <a:effectLst/>
                    <a:uLnTx/>
                    <a:uFillTx/>
                    <a:latin typeface="Tahoma"/>
                    <a:ea typeface="Tahoma"/>
                    <a:cs typeface="Tahoma"/>
                    <a:sym typeface="Tahoma"/>
                  </a:rPr>
                  <a:t>Cloud Native App</a:t>
                </a:r>
                <a:endParaRPr kumimoji="0" sz="1066" b="0" i="0" u="none" strike="noStrike" kern="1200" cap="none" spc="0" normalizeH="0" baseline="0" noProof="0">
                  <a:ln>
                    <a:noFill/>
                  </a:ln>
                  <a:solidFill>
                    <a:srgbClr val="6ABE97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78" name="Google Shape;1472;p30">
                <a:extLst>
                  <a:ext uri="{FF2B5EF4-FFF2-40B4-BE49-F238E27FC236}">
                    <a16:creationId xmlns:a16="http://schemas.microsoft.com/office/drawing/2014/main" id="{6C0E2FE5-F339-8D78-B68C-A74107760802}"/>
                  </a:ext>
                </a:extLst>
              </p:cNvPr>
              <p:cNvSpPr/>
              <p:nvPr/>
            </p:nvSpPr>
            <p:spPr>
              <a:xfrm>
                <a:off x="5938200" y="5571919"/>
                <a:ext cx="1709484" cy="952144"/>
              </a:xfrm>
              <a:custGeom>
                <a:avLst/>
                <a:gdLst/>
                <a:ahLst/>
                <a:cxnLst/>
                <a:rect l="l" t="t" r="r" b="b"/>
                <a:pathLst>
                  <a:path w="12192000" h="1521000" extrusionOk="0">
                    <a:moveTo>
                      <a:pt x="0" y="253505"/>
                    </a:moveTo>
                    <a:cubicBezTo>
                      <a:pt x="0" y="113498"/>
                      <a:pt x="113498" y="0"/>
                      <a:pt x="253505" y="0"/>
                    </a:cubicBezTo>
                    <a:lnTo>
                      <a:pt x="11938495" y="0"/>
                    </a:lnTo>
                    <a:cubicBezTo>
                      <a:pt x="12078502" y="0"/>
                      <a:pt x="12192000" y="113498"/>
                      <a:pt x="12192000" y="253505"/>
                    </a:cubicBezTo>
                    <a:lnTo>
                      <a:pt x="12192000" y="1267495"/>
                    </a:lnTo>
                    <a:cubicBezTo>
                      <a:pt x="12192000" y="1407502"/>
                      <a:pt x="12078502" y="1521000"/>
                      <a:pt x="11938495" y="1521000"/>
                    </a:cubicBezTo>
                    <a:lnTo>
                      <a:pt x="253505" y="1521000"/>
                    </a:lnTo>
                    <a:cubicBezTo>
                      <a:pt x="113498" y="1521000"/>
                      <a:pt x="0" y="1407502"/>
                      <a:pt x="0" y="1267495"/>
                    </a:cubicBezTo>
                    <a:lnTo>
                      <a:pt x="0" y="253505"/>
                    </a:lnTo>
                    <a:close/>
                  </a:path>
                </a:pathLst>
              </a:custGeom>
              <a:solidFill>
                <a:srgbClr val="DCFBED"/>
              </a:solidFill>
              <a:ln w="12700" cap="flat" cmpd="sng">
                <a:solidFill>
                  <a:srgbClr val="6ABE97"/>
                </a:solidFill>
                <a:prstDash val="dot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0803" tIns="140803" rIns="140803" bIns="140803" anchor="ctr" anchorCtr="0">
                <a:noAutofit/>
              </a:bodyPr>
              <a:lstStyle/>
              <a:p>
                <a:pPr marL="0" marR="0" lvl="0" indent="0" algn="ctr" defTabSz="91373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Tx/>
                  <a:buNone/>
                  <a:tabLst/>
                  <a:defRPr/>
                </a:pPr>
                <a:r>
                  <a:rPr kumimoji="0" lang="en-US" sz="1332" b="0" i="0" u="none" strike="noStrike" kern="1200" cap="none" spc="0" normalizeH="0" baseline="0" noProof="0">
                    <a:ln>
                      <a:noFill/>
                    </a:ln>
                    <a:solidFill>
                      <a:srgbClr val="6ABE97"/>
                    </a:solidFill>
                    <a:effectLst/>
                    <a:uLnTx/>
                    <a:uFillTx/>
                    <a:latin typeface="Tahoma"/>
                    <a:ea typeface="Tahoma"/>
                    <a:cs typeface="Tahoma"/>
                    <a:sym typeface="Tahoma"/>
                  </a:rPr>
                  <a:t>Cloud Native App</a:t>
                </a:r>
                <a:endParaRPr kumimoji="0" sz="1066" b="0" i="0" u="none" strike="noStrike" kern="1200" cap="none" spc="0" normalizeH="0" baseline="0" noProof="0">
                  <a:ln>
                    <a:noFill/>
                  </a:ln>
                  <a:solidFill>
                    <a:srgbClr val="6ABE97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  <p:sp>
            <p:nvSpPr>
              <p:cNvPr id="79" name="Google Shape;1473;p30">
                <a:extLst>
                  <a:ext uri="{FF2B5EF4-FFF2-40B4-BE49-F238E27FC236}">
                    <a16:creationId xmlns:a16="http://schemas.microsoft.com/office/drawing/2014/main" id="{273A8C87-E85F-627B-63D1-D4B5BB2706BC}"/>
                  </a:ext>
                </a:extLst>
              </p:cNvPr>
              <p:cNvSpPr/>
              <p:nvPr/>
            </p:nvSpPr>
            <p:spPr>
              <a:xfrm>
                <a:off x="6090600" y="5724319"/>
                <a:ext cx="1709484" cy="952144"/>
              </a:xfrm>
              <a:custGeom>
                <a:avLst/>
                <a:gdLst/>
                <a:ahLst/>
                <a:cxnLst/>
                <a:rect l="l" t="t" r="r" b="b"/>
                <a:pathLst>
                  <a:path w="12192000" h="1521000" extrusionOk="0">
                    <a:moveTo>
                      <a:pt x="0" y="253505"/>
                    </a:moveTo>
                    <a:cubicBezTo>
                      <a:pt x="0" y="113498"/>
                      <a:pt x="113498" y="0"/>
                      <a:pt x="253505" y="0"/>
                    </a:cubicBezTo>
                    <a:lnTo>
                      <a:pt x="11938495" y="0"/>
                    </a:lnTo>
                    <a:cubicBezTo>
                      <a:pt x="12078502" y="0"/>
                      <a:pt x="12192000" y="113498"/>
                      <a:pt x="12192000" y="253505"/>
                    </a:cubicBezTo>
                    <a:lnTo>
                      <a:pt x="12192000" y="1267495"/>
                    </a:lnTo>
                    <a:cubicBezTo>
                      <a:pt x="12192000" y="1407502"/>
                      <a:pt x="12078502" y="1521000"/>
                      <a:pt x="11938495" y="1521000"/>
                    </a:cubicBezTo>
                    <a:lnTo>
                      <a:pt x="253505" y="1521000"/>
                    </a:lnTo>
                    <a:cubicBezTo>
                      <a:pt x="113498" y="1521000"/>
                      <a:pt x="0" y="1407502"/>
                      <a:pt x="0" y="1267495"/>
                    </a:cubicBezTo>
                    <a:lnTo>
                      <a:pt x="0" y="253505"/>
                    </a:lnTo>
                    <a:close/>
                  </a:path>
                </a:pathLst>
              </a:custGeom>
              <a:solidFill>
                <a:srgbClr val="DCFBED"/>
              </a:solidFill>
              <a:ln w="12700" cap="flat" cmpd="sng">
                <a:solidFill>
                  <a:srgbClr val="6ABE97"/>
                </a:solidFill>
                <a:prstDash val="dot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140803" tIns="140803" rIns="140803" bIns="140803" anchor="ctr" anchorCtr="0">
                <a:noAutofit/>
              </a:bodyPr>
              <a:lstStyle/>
              <a:p>
                <a:pPr marL="0" marR="0" lvl="0" indent="0" algn="ctr" defTabSz="91373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Tx/>
                  <a:buNone/>
                  <a:tabLst/>
                  <a:defRPr/>
                </a:pPr>
                <a:r>
                  <a:rPr kumimoji="0" lang="en-US" sz="1332" b="0" i="0" u="none" strike="noStrike" kern="1200" cap="none" spc="0" normalizeH="0" baseline="0" noProof="0">
                    <a:ln>
                      <a:noFill/>
                    </a:ln>
                    <a:solidFill>
                      <a:srgbClr val="6ABE97"/>
                    </a:solidFill>
                    <a:effectLst/>
                    <a:uLnTx/>
                    <a:uFillTx/>
                    <a:latin typeface="Tahoma"/>
                    <a:ea typeface="Tahoma"/>
                    <a:cs typeface="Tahoma"/>
                    <a:sym typeface="Tahoma"/>
                  </a:rPr>
                  <a:t>Cloud Native App</a:t>
                </a:r>
                <a:endParaRPr kumimoji="0" sz="1066" b="0" i="0" u="none" strike="noStrike" kern="1200" cap="none" spc="0" normalizeH="0" baseline="0" noProof="0">
                  <a:ln>
                    <a:noFill/>
                  </a:ln>
                  <a:solidFill>
                    <a:srgbClr val="6ABE97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endParaRPr>
              </a:p>
            </p:txBody>
          </p:sp>
        </p:grpSp>
        <p:sp>
          <p:nvSpPr>
            <p:cNvPr id="80" name="Google Shape;1474;p30">
              <a:extLst>
                <a:ext uri="{FF2B5EF4-FFF2-40B4-BE49-F238E27FC236}">
                  <a16:creationId xmlns:a16="http://schemas.microsoft.com/office/drawing/2014/main" id="{5CAAC65B-C465-62C8-2D1D-7C26A499EE1B}"/>
                </a:ext>
              </a:extLst>
            </p:cNvPr>
            <p:cNvSpPr/>
            <p:nvPr/>
          </p:nvSpPr>
          <p:spPr>
            <a:xfrm rot="5400000">
              <a:off x="3503831" y="2681643"/>
              <a:ext cx="504835" cy="51675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0877" tIns="30438" rIns="60877" bIns="30438" anchor="ctr" anchorCtr="0">
              <a:noAutofit/>
            </a:bodyPr>
            <a:lstStyle/>
            <a:p>
              <a:pPr marL="0" marR="0" lvl="0" indent="0" algn="ctr" defTabSz="9137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Tx/>
                <a:buNone/>
                <a:tabLst/>
                <a:defRPr/>
              </a:pPr>
              <a:endParaRPr kumimoji="0" sz="1865" b="0" i="0" u="none" strike="noStrike" kern="1200" cap="none" spc="0" normalizeH="0" baseline="0" noProof="0">
                <a:ln>
                  <a:noFill/>
                </a:ln>
                <a:solidFill>
                  <a:srgbClr val="302E47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81" name="Google Shape;1475;p30">
              <a:extLst>
                <a:ext uri="{FF2B5EF4-FFF2-40B4-BE49-F238E27FC236}">
                  <a16:creationId xmlns:a16="http://schemas.microsoft.com/office/drawing/2014/main" id="{3DCA20D5-ACFA-0B5D-9440-ACC9A916DEBE}"/>
                </a:ext>
              </a:extLst>
            </p:cNvPr>
            <p:cNvSpPr/>
            <p:nvPr/>
          </p:nvSpPr>
          <p:spPr>
            <a:xfrm>
              <a:off x="3476630" y="2576810"/>
              <a:ext cx="190500" cy="1905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0877" tIns="30438" rIns="60877" bIns="30438" anchor="ctr" anchorCtr="0">
              <a:noAutofit/>
            </a:bodyPr>
            <a:lstStyle/>
            <a:p>
              <a:pPr marL="0" marR="0" lvl="0" indent="0" algn="ctr" defTabSz="91373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Tx/>
                <a:buNone/>
                <a:tabLst/>
                <a:defRPr/>
              </a:pPr>
              <a:r>
                <a:rPr kumimoji="0" lang="en-US" sz="1199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ahoma"/>
                  <a:ea typeface="Tahoma"/>
                  <a:cs typeface="Tahoma"/>
                  <a:sym typeface="Tahoma"/>
                </a:rPr>
                <a:t>3</a:t>
              </a:r>
              <a:endParaRPr kumimoji="0" sz="1865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endParaRPr>
            </a:p>
          </p:txBody>
        </p:sp>
        <p:pic>
          <p:nvPicPr>
            <p:cNvPr id="82" name="Google Shape;1476;p30" descr="Icon&#10;&#10;Description automatically generated">
              <a:extLst>
                <a:ext uri="{FF2B5EF4-FFF2-40B4-BE49-F238E27FC236}">
                  <a16:creationId xmlns:a16="http://schemas.microsoft.com/office/drawing/2014/main" id="{3F8BC169-15E9-E41C-9A33-77F0B4E7449F}"/>
                </a:ext>
              </a:extLst>
            </p:cNvPr>
            <p:cNvPicPr preferRelativeResize="0"/>
            <p:nvPr/>
          </p:nvPicPr>
          <p:blipFill rotWithShape="1">
            <a:blip r:embed="rId15">
              <a:alphaModFix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rcRect/>
            <a:stretch/>
          </p:blipFill>
          <p:spPr>
            <a:xfrm>
              <a:off x="3827583" y="4233169"/>
              <a:ext cx="351648" cy="3516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1477;p30">
              <a:extLst>
                <a:ext uri="{FF2B5EF4-FFF2-40B4-BE49-F238E27FC236}">
                  <a16:creationId xmlns:a16="http://schemas.microsoft.com/office/drawing/2014/main" id="{3D87AA7F-A489-4A66-4ADD-1CF9699AA72C}"/>
                </a:ext>
              </a:extLst>
            </p:cNvPr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1007917" y="4326731"/>
              <a:ext cx="166388" cy="166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1478;p30">
              <a:extLst>
                <a:ext uri="{FF2B5EF4-FFF2-40B4-BE49-F238E27FC236}">
                  <a16:creationId xmlns:a16="http://schemas.microsoft.com/office/drawing/2014/main" id="{B81C610B-3CD3-3F16-5E70-5C92BD06455B}"/>
                </a:ext>
              </a:extLst>
            </p:cNvPr>
            <p:cNvPicPr preferRelativeResize="0"/>
            <p:nvPr/>
          </p:nvPicPr>
          <p:blipFill rotWithShape="1">
            <a:blip r:embed="rId17">
              <a:alphaModFix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rcRect/>
            <a:stretch/>
          </p:blipFill>
          <p:spPr>
            <a:xfrm>
              <a:off x="4155416" y="4225360"/>
              <a:ext cx="386813" cy="3868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1479;p30">
              <a:extLst>
                <a:ext uri="{FF2B5EF4-FFF2-40B4-BE49-F238E27FC236}">
                  <a16:creationId xmlns:a16="http://schemas.microsoft.com/office/drawing/2014/main" id="{255267A1-5226-3518-AD63-BFD7BB42A107}"/>
                </a:ext>
              </a:extLst>
            </p:cNvPr>
            <p:cNvPicPr preferRelativeResize="0"/>
            <p:nvPr/>
          </p:nvPicPr>
          <p:blipFill rotWithShape="1">
            <a:blip r:embed="rId18">
              <a:alphaModFix/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rcRect/>
            <a:stretch/>
          </p:blipFill>
          <p:spPr>
            <a:xfrm>
              <a:off x="4572000" y="4294585"/>
              <a:ext cx="214688" cy="2146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4" name="Google Shape;1443;p30">
            <a:extLst>
              <a:ext uri="{FF2B5EF4-FFF2-40B4-BE49-F238E27FC236}">
                <a16:creationId xmlns:a16="http://schemas.microsoft.com/office/drawing/2014/main" id="{1E8EC426-BA3D-B6F2-2B74-760FEFA3E3F1}"/>
              </a:ext>
            </a:extLst>
          </p:cNvPr>
          <p:cNvSpPr/>
          <p:nvPr/>
        </p:nvSpPr>
        <p:spPr>
          <a:xfrm>
            <a:off x="7357234" y="1698398"/>
            <a:ext cx="309941" cy="30994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60877" tIns="30438" rIns="60877" bIns="30438" anchor="ctr" anchorCtr="0">
            <a:noAutofit/>
          </a:bodyPr>
          <a:lstStyle/>
          <a:p>
            <a:pPr marL="0" marR="0" lvl="0" indent="0" algn="ctr" defTabSz="9137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Tx/>
              <a:buNone/>
              <a:tabLst/>
              <a:defRPr/>
            </a:pPr>
            <a:r>
              <a:rPr kumimoji="0" lang="en-US" sz="1465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t>1</a:t>
            </a:r>
            <a:endParaRPr kumimoji="0" sz="2131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5" name="Google Shape;1443;p30">
            <a:extLst>
              <a:ext uri="{FF2B5EF4-FFF2-40B4-BE49-F238E27FC236}">
                <a16:creationId xmlns:a16="http://schemas.microsoft.com/office/drawing/2014/main" id="{ABA3C059-9927-B7FB-0376-EF04167BCFDA}"/>
              </a:ext>
            </a:extLst>
          </p:cNvPr>
          <p:cNvSpPr/>
          <p:nvPr/>
        </p:nvSpPr>
        <p:spPr>
          <a:xfrm>
            <a:off x="7357234" y="3041610"/>
            <a:ext cx="309941" cy="30994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60877" tIns="30438" rIns="60877" bIns="30438" anchor="ctr" anchorCtr="0">
            <a:noAutofit/>
          </a:bodyPr>
          <a:lstStyle/>
          <a:p>
            <a:pPr marL="0" marR="0" lvl="0" indent="0" algn="ctr" defTabSz="9137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Tx/>
              <a:buNone/>
              <a:tabLst/>
              <a:defRPr/>
            </a:pPr>
            <a:r>
              <a:rPr kumimoji="0" lang="en-US" sz="1465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t>2</a:t>
            </a:r>
            <a:endParaRPr kumimoji="0" sz="2131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6" name="Google Shape;1443;p30">
            <a:extLst>
              <a:ext uri="{FF2B5EF4-FFF2-40B4-BE49-F238E27FC236}">
                <a16:creationId xmlns:a16="http://schemas.microsoft.com/office/drawing/2014/main" id="{DB0ACBC5-C455-A628-626E-EAE902BD7F2E}"/>
              </a:ext>
            </a:extLst>
          </p:cNvPr>
          <p:cNvSpPr/>
          <p:nvPr/>
        </p:nvSpPr>
        <p:spPr>
          <a:xfrm>
            <a:off x="7357233" y="5312288"/>
            <a:ext cx="309941" cy="30994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60877" tIns="30438" rIns="60877" bIns="30438" anchor="ctr" anchorCtr="0">
            <a:noAutofit/>
          </a:bodyPr>
          <a:lstStyle/>
          <a:p>
            <a:pPr marL="0" marR="0" lvl="0" indent="0" algn="ctr" defTabSz="91373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Tx/>
              <a:buNone/>
              <a:tabLst/>
              <a:defRPr/>
            </a:pPr>
            <a:r>
              <a:rPr kumimoji="0" lang="en-US" sz="1465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Tahoma"/>
                <a:cs typeface="Tahoma"/>
                <a:sym typeface="Tahoma"/>
              </a:rPr>
              <a:t>3</a:t>
            </a:r>
            <a:endParaRPr kumimoji="0" sz="2131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37" name="Graphic 136">
            <a:extLst>
              <a:ext uri="{FF2B5EF4-FFF2-40B4-BE49-F238E27FC236}">
                <a16:creationId xmlns:a16="http://schemas.microsoft.com/office/drawing/2014/main" id="{BC879F3C-5C1E-ECFE-E2D4-D71F6B90567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906200" y="3407922"/>
            <a:ext cx="808928" cy="5529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79CB39-3551-0E40-B25E-169E5F8CF73B}"/>
              </a:ext>
            </a:extLst>
          </p:cNvPr>
          <p:cNvSpPr txBox="1"/>
          <p:nvPr/>
        </p:nvSpPr>
        <p:spPr>
          <a:xfrm>
            <a:off x="3045020" y="3062578"/>
            <a:ext cx="0" cy="0"/>
          </a:xfrm>
          <a:prstGeom prst="rect">
            <a:avLst/>
          </a:prstGeom>
          <a:noFill/>
        </p:spPr>
        <p:txBody>
          <a:bodyPr wrap="none" lIns="121807" tIns="0" rIns="121807" bIns="0" rtlCol="0" anchor="t" anchorCtr="0">
            <a:noAutofit/>
          </a:bodyPr>
          <a:lstStyle/>
          <a:p>
            <a:pPr marL="182711" marR="0" lvl="0" indent="-182711" algn="l" defTabSz="913737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rgbClr val="BCD5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65" b="0" i="0" u="none" strike="noStrike" kern="1200" cap="none" spc="0" normalizeH="0" baseline="0" noProof="0">
              <a:ln>
                <a:noFill/>
              </a:ln>
              <a:solidFill>
                <a:srgbClr val="302E47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915371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FF723-C692-ACEA-4DDC-E6D9EEFEA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Lock, Flush, and Snapshot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768A2-28E0-001C-FB8B-5BCCBBD73E3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03767" y="1314000"/>
            <a:ext cx="10307781" cy="180572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Before creating snapshot, call data service utility to lock &amp; flush data to disk (e.g. </a:t>
            </a:r>
            <a:r>
              <a:rPr lang="en-US" sz="1800" err="1">
                <a:latin typeface="Consolas" panose="020B0609020204030204" pitchFamily="49" charset="0"/>
                <a:cs typeface="Consolas" panose="020B0609020204030204" pitchFamily="49" charset="0"/>
              </a:rPr>
              <a:t>fsyncLock</a:t>
            </a:r>
            <a:r>
              <a:rPr lang="en-US" sz="180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800"/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Create PVC snapshot via CSI or direct storage integration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After creating snapshot, release data service lock (e.g. </a:t>
            </a:r>
            <a:r>
              <a:rPr lang="en-US" sz="1800" err="1">
                <a:latin typeface="Consolas" panose="020B0609020204030204" pitchFamily="49" charset="0"/>
                <a:cs typeface="Consolas" panose="020B0609020204030204" pitchFamily="49" charset="0"/>
              </a:rPr>
              <a:t>fsyncUnlock</a:t>
            </a:r>
            <a:r>
              <a:rPr lang="en-US" sz="180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-US" sz="180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accent4"/>
                </a:solidFill>
              </a:rPr>
              <a:t>Backup is ”app consistent” and incremental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accent5"/>
                </a:solidFill>
              </a:rPr>
              <a:t>Not every data service supports these primitives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E1EC7-E074-3AA1-BDEE-ACFB7E9BDC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Best of Both Worlds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556263E-CD66-1EE2-7716-C63FE201AE13}"/>
              </a:ext>
            </a:extLst>
          </p:cNvPr>
          <p:cNvGrpSpPr/>
          <p:nvPr/>
        </p:nvGrpSpPr>
        <p:grpSpPr>
          <a:xfrm>
            <a:off x="1336778" y="3244729"/>
            <a:ext cx="2153863" cy="2905245"/>
            <a:chOff x="1336778" y="3244729"/>
            <a:chExt cx="2153863" cy="290524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84AF599-36C9-1861-CEFE-69224116EA07}"/>
                </a:ext>
              </a:extLst>
            </p:cNvPr>
            <p:cNvSpPr/>
            <p:nvPr/>
          </p:nvSpPr>
          <p:spPr>
            <a:xfrm>
              <a:off x="1599500" y="3467539"/>
              <a:ext cx="1891141" cy="2682435"/>
            </a:xfrm>
            <a:prstGeom prst="roundRect">
              <a:avLst>
                <a:gd name="adj" fmla="val 4628"/>
              </a:avLst>
            </a:prstGeom>
            <a:solidFill>
              <a:schemeClr val="accent2">
                <a:lumMod val="20000"/>
                <a:lumOff val="80000"/>
                <a:alpha val="50454"/>
              </a:schemeClr>
            </a:solidFill>
            <a:ln w="19050">
              <a:solidFill>
                <a:schemeClr val="accent1">
                  <a:lumMod val="40000"/>
                  <a:lumOff val="60000"/>
                </a:schemeClr>
              </a:solidFill>
              <a:prstDash val="dash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 defTabSz="913737"/>
              <a:endParaRPr lang="en-US" sz="1798">
                <a:solidFill>
                  <a:srgbClr val="37A2DE"/>
                </a:solidFill>
                <a:latin typeface="Tahoma"/>
              </a:endParaRPr>
            </a:p>
          </p:txBody>
        </p:sp>
        <p:pic>
          <p:nvPicPr>
            <p:cNvPr id="7" name="Picture 6" descr="Icon&#10;&#10;Description automatically generated">
              <a:extLst>
                <a:ext uri="{FF2B5EF4-FFF2-40B4-BE49-F238E27FC236}">
                  <a16:creationId xmlns:a16="http://schemas.microsoft.com/office/drawing/2014/main" id="{26706164-CBDD-8FA6-1A6D-51975D51F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6778" y="3244729"/>
              <a:ext cx="525443" cy="50902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Can 7">
              <a:extLst>
                <a:ext uri="{FF2B5EF4-FFF2-40B4-BE49-F238E27FC236}">
                  <a16:creationId xmlns:a16="http://schemas.microsoft.com/office/drawing/2014/main" id="{62746BDD-746E-36D1-C6F1-13489FBDB9AE}"/>
                </a:ext>
              </a:extLst>
            </p:cNvPr>
            <p:cNvSpPr/>
            <p:nvPr/>
          </p:nvSpPr>
          <p:spPr>
            <a:xfrm>
              <a:off x="2093358" y="3795351"/>
              <a:ext cx="902447" cy="932329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accent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/>
                <a:t>PersistentVolume</a:t>
              </a:r>
              <a:endParaRPr lang="en-US" sz="1200" dirty="0"/>
            </a:p>
            <a:p>
              <a:pPr algn="ctr"/>
              <a:r>
                <a:rPr lang="en-US" sz="1200" dirty="0"/>
                <a:t>Claim(s)</a:t>
              </a:r>
            </a:p>
          </p:txBody>
        </p:sp>
        <p:pic>
          <p:nvPicPr>
            <p:cNvPr id="9" name="Picture 8" descr="Icon&#10;&#10;Description automatically generated">
              <a:extLst>
                <a:ext uri="{FF2B5EF4-FFF2-40B4-BE49-F238E27FC236}">
                  <a16:creationId xmlns:a16="http://schemas.microsoft.com/office/drawing/2014/main" id="{DF4BBD52-E6AC-4238-387A-1BF540077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3358" y="4947068"/>
              <a:ext cx="387965" cy="37584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Picture 9" descr="A picture containing text, sign, stop, outdoor&#10;&#10;Description automatically generated">
              <a:extLst>
                <a:ext uri="{FF2B5EF4-FFF2-40B4-BE49-F238E27FC236}">
                  <a16:creationId xmlns:a16="http://schemas.microsoft.com/office/drawing/2014/main" id="{114150EF-D150-DB6C-E176-7780BF2F8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49720" y="4947068"/>
              <a:ext cx="387964" cy="37584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Picture 10" descr="A picture containing text, sign, stop, outdoor&#10;&#10;Description automatically generated">
              <a:extLst>
                <a:ext uri="{FF2B5EF4-FFF2-40B4-BE49-F238E27FC236}">
                  <a16:creationId xmlns:a16="http://schemas.microsoft.com/office/drawing/2014/main" id="{F3608E05-157D-FE18-ADB9-CA7245F4A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50063" y="5356694"/>
              <a:ext cx="387964" cy="37584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Picture 14" descr="Icon&#10;&#10;Description automatically generated">
              <a:extLst>
                <a:ext uri="{FF2B5EF4-FFF2-40B4-BE49-F238E27FC236}">
                  <a16:creationId xmlns:a16="http://schemas.microsoft.com/office/drawing/2014/main" id="{FD99264C-D148-D183-D1EC-7143B4C9E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93358" y="5357800"/>
              <a:ext cx="387965" cy="37584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5306C02-BC27-4A30-EEED-2D633FD7CC73}"/>
                </a:ext>
              </a:extLst>
            </p:cNvPr>
            <p:cNvSpPr txBox="1"/>
            <p:nvPr/>
          </p:nvSpPr>
          <p:spPr>
            <a:xfrm>
              <a:off x="1651417" y="4925567"/>
              <a:ext cx="441941" cy="842964"/>
            </a:xfrm>
            <a:prstGeom prst="rect">
              <a:avLst/>
            </a:prstGeom>
            <a:noFill/>
          </p:spPr>
          <p:txBody>
            <a:bodyPr wrap="none" lIns="91440" tIns="0" rIns="91440" bIns="0" rtlCol="0" anchor="t" anchorCtr="0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4"/>
                </a:buClr>
              </a:pPr>
              <a:r>
                <a:rPr lang="en-US" sz="6000">
                  <a:solidFill>
                    <a:schemeClr val="accent2"/>
                  </a:solidFill>
                </a:rPr>
                <a:t>{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4DBADF-6E56-016A-3DAA-26CA974DB56A}"/>
                </a:ext>
              </a:extLst>
            </p:cNvPr>
            <p:cNvSpPr txBox="1"/>
            <p:nvPr/>
          </p:nvSpPr>
          <p:spPr>
            <a:xfrm>
              <a:off x="2844815" y="4922484"/>
              <a:ext cx="441941" cy="842964"/>
            </a:xfrm>
            <a:prstGeom prst="rect">
              <a:avLst/>
            </a:prstGeom>
            <a:noFill/>
          </p:spPr>
          <p:txBody>
            <a:bodyPr wrap="none" lIns="91440" tIns="0" rIns="91440" bIns="0" rtlCol="0" anchor="t" anchorCtr="0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4"/>
                </a:buClr>
              </a:pPr>
              <a:r>
                <a:rPr lang="en-US" sz="6000">
                  <a:solidFill>
                    <a:schemeClr val="accent2"/>
                  </a:solidFill>
                </a:rPr>
                <a:t>}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D2FD088-DFCE-A583-A1FE-3D5A678D5734}"/>
                </a:ext>
              </a:extLst>
            </p:cNvPr>
            <p:cNvSpPr txBox="1"/>
            <p:nvPr/>
          </p:nvSpPr>
          <p:spPr>
            <a:xfrm>
              <a:off x="2287340" y="5792476"/>
              <a:ext cx="417095" cy="203200"/>
            </a:xfrm>
            <a:prstGeom prst="rect">
              <a:avLst/>
            </a:prstGeom>
            <a:noFill/>
          </p:spPr>
          <p:txBody>
            <a:bodyPr wrap="none" lIns="91440" tIns="0" rIns="91440" bIns="0" rtlCol="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7A2DE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Spec</a:t>
              </a:r>
            </a:p>
            <a:p>
              <a:pPr marL="137160" indent="-137160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4"/>
                </a:buClr>
                <a:buFont typeface="Arial" panose="020B0604020202020204" pitchFamily="34" charset="0"/>
                <a:buChar char="•"/>
              </a:pPr>
              <a:endParaRPr lang="en-US" sz="1400"/>
            </a:p>
          </p:txBody>
        </p: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6C03B1C-92B3-97BD-6E1D-0624A74B27CA}"/>
              </a:ext>
            </a:extLst>
          </p:cNvPr>
          <p:cNvSpPr/>
          <p:nvPr/>
        </p:nvSpPr>
        <p:spPr>
          <a:xfrm>
            <a:off x="8329164" y="3467539"/>
            <a:ext cx="1891141" cy="2682435"/>
          </a:xfrm>
          <a:prstGeom prst="roundRect">
            <a:avLst>
              <a:gd name="adj" fmla="val 4628"/>
            </a:avLst>
          </a:prstGeom>
          <a:solidFill>
            <a:schemeClr val="accent2">
              <a:lumMod val="20000"/>
              <a:lumOff val="80000"/>
              <a:alpha val="50454"/>
            </a:schemeClr>
          </a:solidFill>
          <a:ln w="1905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 defTabSz="913737"/>
            <a:endParaRPr lang="en-US" sz="1798">
              <a:solidFill>
                <a:srgbClr val="37A2DE"/>
              </a:solidFill>
              <a:latin typeface="Tahoma"/>
            </a:endParaRPr>
          </a:p>
        </p:txBody>
      </p: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27D344E8-1617-239C-C49E-16511D40C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6442" y="3244729"/>
            <a:ext cx="525443" cy="5090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Can 21">
            <a:extLst>
              <a:ext uri="{FF2B5EF4-FFF2-40B4-BE49-F238E27FC236}">
                <a16:creationId xmlns:a16="http://schemas.microsoft.com/office/drawing/2014/main" id="{0003F563-4C8D-39B1-4B99-5F9C4CF09678}"/>
              </a:ext>
            </a:extLst>
          </p:cNvPr>
          <p:cNvSpPr/>
          <p:nvPr/>
        </p:nvSpPr>
        <p:spPr>
          <a:xfrm>
            <a:off x="8823022" y="3795351"/>
            <a:ext cx="902447" cy="932329"/>
          </a:xfrm>
          <a:prstGeom prst="can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err="1"/>
              <a:t>PersistentVolume</a:t>
            </a:r>
            <a:endParaRPr lang="en-US" sz="1200"/>
          </a:p>
          <a:p>
            <a:pPr algn="ctr"/>
            <a:r>
              <a:rPr lang="en-US" sz="1200"/>
              <a:t>Claim(s)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0D25553-E729-45C7-8D63-4CA7AC89C077}"/>
              </a:ext>
            </a:extLst>
          </p:cNvPr>
          <p:cNvGrpSpPr/>
          <p:nvPr/>
        </p:nvGrpSpPr>
        <p:grpSpPr>
          <a:xfrm>
            <a:off x="8381081" y="4922484"/>
            <a:ext cx="1635339" cy="1073192"/>
            <a:chOff x="8381081" y="4922484"/>
            <a:chExt cx="1635339" cy="1073192"/>
          </a:xfrm>
        </p:grpSpPr>
        <p:pic>
          <p:nvPicPr>
            <p:cNvPr id="23" name="Picture 22" descr="Icon&#10;&#10;Description automatically generated">
              <a:extLst>
                <a:ext uri="{FF2B5EF4-FFF2-40B4-BE49-F238E27FC236}">
                  <a16:creationId xmlns:a16="http://schemas.microsoft.com/office/drawing/2014/main" id="{1A832B8A-3A69-5017-0001-59DD7DA7E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23022" y="4947068"/>
              <a:ext cx="387965" cy="37584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4" name="Picture 23" descr="A picture containing text, sign, stop, outdoor&#10;&#10;Description automatically generated">
              <a:extLst>
                <a:ext uri="{FF2B5EF4-FFF2-40B4-BE49-F238E27FC236}">
                  <a16:creationId xmlns:a16="http://schemas.microsoft.com/office/drawing/2014/main" id="{EBB867D3-A072-C7B3-8FE2-086EBCF82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79384" y="4947068"/>
              <a:ext cx="387964" cy="37584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5" name="Picture 24" descr="A picture containing text, sign, stop, outdoor&#10;&#10;Description automatically generated">
              <a:extLst>
                <a:ext uri="{FF2B5EF4-FFF2-40B4-BE49-F238E27FC236}">
                  <a16:creationId xmlns:a16="http://schemas.microsoft.com/office/drawing/2014/main" id="{A755DECF-7920-9217-3AD5-9A69E3CAF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79727" y="5356694"/>
              <a:ext cx="387964" cy="37584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Picture 25" descr="Icon&#10;&#10;Description automatically generated">
              <a:extLst>
                <a:ext uri="{FF2B5EF4-FFF2-40B4-BE49-F238E27FC236}">
                  <a16:creationId xmlns:a16="http://schemas.microsoft.com/office/drawing/2014/main" id="{9CD4181B-B1D2-38AE-B211-299F6A7A2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23022" y="5357800"/>
              <a:ext cx="387965" cy="37584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84EE351-D184-5E20-C7BA-3CB28397D534}"/>
                </a:ext>
              </a:extLst>
            </p:cNvPr>
            <p:cNvSpPr txBox="1"/>
            <p:nvPr/>
          </p:nvSpPr>
          <p:spPr>
            <a:xfrm>
              <a:off x="8381081" y="4925567"/>
              <a:ext cx="441941" cy="842964"/>
            </a:xfrm>
            <a:prstGeom prst="rect">
              <a:avLst/>
            </a:prstGeom>
            <a:noFill/>
          </p:spPr>
          <p:txBody>
            <a:bodyPr wrap="none" lIns="91440" tIns="0" rIns="91440" bIns="0" rtlCol="0" anchor="t" anchorCtr="0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4"/>
                </a:buClr>
              </a:pPr>
              <a:r>
                <a:rPr lang="en-US" sz="6000">
                  <a:solidFill>
                    <a:schemeClr val="accent2"/>
                  </a:solidFill>
                </a:rPr>
                <a:t>{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93C912-43DC-4F69-6189-00D4D05AF8F5}"/>
                </a:ext>
              </a:extLst>
            </p:cNvPr>
            <p:cNvSpPr txBox="1"/>
            <p:nvPr/>
          </p:nvSpPr>
          <p:spPr>
            <a:xfrm>
              <a:off x="9574479" y="4922484"/>
              <a:ext cx="441941" cy="842964"/>
            </a:xfrm>
            <a:prstGeom prst="rect">
              <a:avLst/>
            </a:prstGeom>
            <a:noFill/>
          </p:spPr>
          <p:txBody>
            <a:bodyPr wrap="none" lIns="91440" tIns="0" rIns="91440" bIns="0" rtlCol="0" anchor="t" anchorCtr="0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4"/>
                </a:buClr>
              </a:pPr>
              <a:r>
                <a:rPr lang="en-US" sz="6000">
                  <a:solidFill>
                    <a:schemeClr val="accent2"/>
                  </a:solidFill>
                </a:rPr>
                <a:t>}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C3C7FA-9456-BB30-4B99-DDAF500C2A5B}"/>
                </a:ext>
              </a:extLst>
            </p:cNvPr>
            <p:cNvSpPr txBox="1"/>
            <p:nvPr/>
          </p:nvSpPr>
          <p:spPr>
            <a:xfrm>
              <a:off x="9017004" y="5792476"/>
              <a:ext cx="417095" cy="203200"/>
            </a:xfrm>
            <a:prstGeom prst="rect">
              <a:avLst/>
            </a:prstGeom>
            <a:noFill/>
          </p:spPr>
          <p:txBody>
            <a:bodyPr wrap="none" lIns="91440" tIns="0" rIns="91440" bIns="0" rtlCol="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37A2DE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Spec</a:t>
              </a:r>
            </a:p>
            <a:p>
              <a:pPr marL="137160" indent="-137160"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4"/>
                </a:buClr>
                <a:buFont typeface="Arial" panose="020B0604020202020204" pitchFamily="34" charset="0"/>
                <a:buChar char="•"/>
              </a:pPr>
              <a:endParaRPr lang="en-US" sz="140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4C2B012-7682-CED6-8331-D12F4E4397EB}"/>
              </a:ext>
            </a:extLst>
          </p:cNvPr>
          <p:cNvGrpSpPr/>
          <p:nvPr/>
        </p:nvGrpSpPr>
        <p:grpSpPr>
          <a:xfrm>
            <a:off x="5346765" y="5040551"/>
            <a:ext cx="863552" cy="997051"/>
            <a:chOff x="5346765" y="5040551"/>
            <a:chExt cx="863552" cy="997051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DF29C2B9-BB24-57B2-407C-9281A7B02DEC}"/>
                </a:ext>
              </a:extLst>
            </p:cNvPr>
            <p:cNvSpPr/>
            <p:nvPr/>
          </p:nvSpPr>
          <p:spPr>
            <a:xfrm>
              <a:off x="5432377" y="5040551"/>
              <a:ext cx="682617" cy="725594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t"/>
            <a:lstStyle/>
            <a:p>
              <a:pPr algn="ctr"/>
              <a:r>
                <a:rPr lang="en-US" sz="1100"/>
                <a:t>{Spec}</a:t>
              </a:r>
            </a:p>
          </p:txBody>
        </p:sp>
        <p:sp>
          <p:nvSpPr>
            <p:cNvPr id="31" name="Can 30">
              <a:extLst>
                <a:ext uri="{FF2B5EF4-FFF2-40B4-BE49-F238E27FC236}">
                  <a16:creationId xmlns:a16="http://schemas.microsoft.com/office/drawing/2014/main" id="{8EE88D6F-B11E-0DCB-8D3F-8B6DBFE922FC}"/>
                </a:ext>
              </a:extLst>
            </p:cNvPr>
            <p:cNvSpPr/>
            <p:nvPr/>
          </p:nvSpPr>
          <p:spPr>
            <a:xfrm>
              <a:off x="5636262" y="5322908"/>
              <a:ext cx="530649" cy="496866"/>
            </a:xfrm>
            <a:prstGeom prst="can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  <a:prstDash val="sysDash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24B54FC-E709-AA5D-FBEF-DC12BE41D2B0}"/>
                </a:ext>
              </a:extLst>
            </p:cNvPr>
            <p:cNvSpPr txBox="1"/>
            <p:nvPr/>
          </p:nvSpPr>
          <p:spPr>
            <a:xfrm>
              <a:off x="5536549" y="5933561"/>
              <a:ext cx="0" cy="0"/>
            </a:xfrm>
            <a:prstGeom prst="rect">
              <a:avLst/>
            </a:prstGeom>
            <a:noFill/>
          </p:spPr>
          <p:txBody>
            <a:bodyPr wrap="none" lIns="91440" tIns="0" rIns="91440" bIns="0" rtlCol="0" anchor="t" anchorCtr="0"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accent4"/>
                </a:buClr>
              </a:pPr>
              <a:endParaRPr lang="en-US" sz="14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170A33B-24CE-C389-28E6-D2FACE255EAD}"/>
                </a:ext>
              </a:extLst>
            </p:cNvPr>
            <p:cNvSpPr txBox="1"/>
            <p:nvPr/>
          </p:nvSpPr>
          <p:spPr>
            <a:xfrm>
              <a:off x="5346765" y="5806770"/>
              <a:ext cx="86355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err="1">
                  <a:ln>
                    <a:noFill/>
                  </a:ln>
                  <a:solidFill>
                    <a:srgbClr val="37A2DE"/>
                  </a:solidFill>
                  <a:effectLst/>
                  <a:uLnTx/>
                  <a:uFillTx/>
                  <a:latin typeface="Tahoma"/>
                  <a:ea typeface="+mn-ea"/>
                  <a:cs typeface="+mn-cs"/>
                </a:rPr>
                <a:t>RestorePoint</a:t>
              </a:r>
              <a:endPara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7A2DE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62EEF28-5E0B-0339-204A-52201167EB9D}"/>
              </a:ext>
            </a:extLst>
          </p:cNvPr>
          <p:cNvSpPr txBox="1"/>
          <p:nvPr/>
        </p:nvSpPr>
        <p:spPr>
          <a:xfrm>
            <a:off x="4549503" y="4266406"/>
            <a:ext cx="0" cy="0"/>
          </a:xfrm>
          <a:prstGeom prst="rect">
            <a:avLst/>
          </a:prstGeom>
          <a:noFill/>
        </p:spPr>
        <p:txBody>
          <a:bodyPr wrap="none" lIns="91440" tIns="0" rIns="91440" bIns="0" rtlCol="0" anchor="t" anchorCtr="0">
            <a:noAutofit/>
          </a:bodyPr>
          <a:lstStyle/>
          <a:p>
            <a:pPr marL="137160" indent="-13716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sz="14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504DCB-C045-67FC-BE01-5A3AD3617431}"/>
              </a:ext>
            </a:extLst>
          </p:cNvPr>
          <p:cNvSpPr txBox="1"/>
          <p:nvPr/>
        </p:nvSpPr>
        <p:spPr>
          <a:xfrm>
            <a:off x="4109690" y="4180847"/>
            <a:ext cx="863552" cy="181810"/>
          </a:xfrm>
          <a:prstGeom prst="rect">
            <a:avLst/>
          </a:prstGeom>
          <a:noFill/>
        </p:spPr>
        <p:txBody>
          <a:bodyPr wrap="none" lIns="91440" tIns="0" rIns="91440" bIns="0" rtlCol="0" anchor="ctr" anchorCtr="0">
            <a:noAutofit/>
          </a:bodyPr>
          <a:lstStyle/>
          <a:p>
            <a:pPr algn="ctr">
              <a:buClr>
                <a:schemeClr val="accent4"/>
              </a:buClr>
            </a:pPr>
            <a:r>
              <a:rPr lang="en-US" sz="900">
                <a:solidFill>
                  <a:schemeClr val="tx2"/>
                </a:solidFill>
              </a:rPr>
              <a:t>Snapshot</a:t>
            </a:r>
          </a:p>
          <a:p>
            <a:pPr algn="ctr">
              <a:buClr>
                <a:schemeClr val="accent4"/>
              </a:buClr>
            </a:pPr>
            <a:r>
              <a:rPr lang="en-US" sz="900">
                <a:solidFill>
                  <a:schemeClr val="tx2"/>
                </a:solidFill>
              </a:rPr>
              <a:t>PV(s)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0EDE285-1263-7C60-864C-858F3637A337}"/>
              </a:ext>
            </a:extLst>
          </p:cNvPr>
          <p:cNvCxnSpPr>
            <a:cxnSpLocks/>
          </p:cNvCxnSpPr>
          <p:nvPr/>
        </p:nvCxnSpPr>
        <p:spPr>
          <a:xfrm>
            <a:off x="6167501" y="5361024"/>
            <a:ext cx="2328361" cy="1381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4088F612-471C-C792-36A7-D848DABC7A08}"/>
              </a:ext>
            </a:extLst>
          </p:cNvPr>
          <p:cNvCxnSpPr/>
          <p:nvPr/>
        </p:nvCxnSpPr>
        <p:spPr>
          <a:xfrm flipV="1">
            <a:off x="6166911" y="4271752"/>
            <a:ext cx="2656111" cy="1096178"/>
          </a:xfrm>
          <a:prstGeom prst="bentConnector3">
            <a:avLst>
              <a:gd name="adj1" fmla="val 16177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393F769C-141F-B507-DB66-A9ABCA686790}"/>
              </a:ext>
            </a:extLst>
          </p:cNvPr>
          <p:cNvCxnSpPr>
            <a:cxnSpLocks/>
            <a:stCxn id="8" idx="4"/>
          </p:cNvCxnSpPr>
          <p:nvPr/>
        </p:nvCxnSpPr>
        <p:spPr>
          <a:xfrm flipV="1">
            <a:off x="2995805" y="4261058"/>
            <a:ext cx="1118308" cy="458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Decision 38">
            <a:extLst>
              <a:ext uri="{FF2B5EF4-FFF2-40B4-BE49-F238E27FC236}">
                <a16:creationId xmlns:a16="http://schemas.microsoft.com/office/drawing/2014/main" id="{C17C7A63-527F-904D-C361-C381C2A655D2}"/>
              </a:ext>
            </a:extLst>
          </p:cNvPr>
          <p:cNvSpPr/>
          <p:nvPr/>
        </p:nvSpPr>
        <p:spPr>
          <a:xfrm>
            <a:off x="4114113" y="3959327"/>
            <a:ext cx="834190" cy="605974"/>
          </a:xfrm>
          <a:prstGeom prst="flowChartDecision">
            <a:avLst/>
          </a:prstGeom>
          <a:noFill/>
          <a:ln w="12700">
            <a:solidFill>
              <a:schemeClr val="tx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31911F22-2D71-C1C2-079C-4E7DBEBA7009}"/>
              </a:ext>
            </a:extLst>
          </p:cNvPr>
          <p:cNvCxnSpPr>
            <a:cxnSpLocks/>
          </p:cNvCxnSpPr>
          <p:nvPr/>
        </p:nvCxnSpPr>
        <p:spPr>
          <a:xfrm>
            <a:off x="4973242" y="4265221"/>
            <a:ext cx="800444" cy="768799"/>
          </a:xfrm>
          <a:prstGeom prst="bent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41D00D3-C40C-A8CC-6999-90E9A1C6305F}"/>
              </a:ext>
            </a:extLst>
          </p:cNvPr>
          <p:cNvCxnSpPr>
            <a:cxnSpLocks/>
          </p:cNvCxnSpPr>
          <p:nvPr/>
        </p:nvCxnSpPr>
        <p:spPr>
          <a:xfrm>
            <a:off x="3281409" y="5370701"/>
            <a:ext cx="2145621" cy="1272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4AC3FAF-0BD4-2462-967E-8E9C428BA544}"/>
              </a:ext>
            </a:extLst>
          </p:cNvPr>
          <p:cNvCxnSpPr>
            <a:cxnSpLocks/>
          </p:cNvCxnSpPr>
          <p:nvPr/>
        </p:nvCxnSpPr>
        <p:spPr>
          <a:xfrm>
            <a:off x="1668386" y="6298406"/>
            <a:ext cx="410529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DBB8ACD1-E00D-2D30-DEC3-0C585285672E}"/>
              </a:ext>
            </a:extLst>
          </p:cNvPr>
          <p:cNvSpPr txBox="1"/>
          <p:nvPr/>
        </p:nvSpPr>
        <p:spPr>
          <a:xfrm>
            <a:off x="3281409" y="6210961"/>
            <a:ext cx="1106904" cy="181810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0" rIns="91440" bIns="0" rtlCol="0" anchor="ctr" anchorCtr="0">
            <a:noAutofit/>
          </a:bodyPr>
          <a:lstStyle/>
          <a:p>
            <a:pPr algn="ctr">
              <a:buClr>
                <a:schemeClr val="accent4"/>
              </a:buClr>
            </a:pPr>
            <a:r>
              <a:rPr lang="en-US" sz="900">
                <a:solidFill>
                  <a:schemeClr val="tx2"/>
                </a:solidFill>
              </a:rPr>
              <a:t>Application Snapshot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50DD0A2-B479-1438-E19A-FB684E4B4D40}"/>
              </a:ext>
            </a:extLst>
          </p:cNvPr>
          <p:cNvGrpSpPr/>
          <p:nvPr/>
        </p:nvGrpSpPr>
        <p:grpSpPr>
          <a:xfrm>
            <a:off x="5773685" y="6207501"/>
            <a:ext cx="4390555" cy="181810"/>
            <a:chOff x="5773685" y="6207501"/>
            <a:chExt cx="4390555" cy="181810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788850D7-BD34-8325-9A4F-185AEA025DA7}"/>
                </a:ext>
              </a:extLst>
            </p:cNvPr>
            <p:cNvCxnSpPr>
              <a:cxnSpLocks/>
            </p:cNvCxnSpPr>
            <p:nvPr/>
          </p:nvCxnSpPr>
          <p:spPr>
            <a:xfrm>
              <a:off x="5773685" y="6298406"/>
              <a:ext cx="4390555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430D360-DA99-C7D3-3D58-3D9856270490}"/>
                </a:ext>
              </a:extLst>
            </p:cNvPr>
            <p:cNvSpPr txBox="1"/>
            <p:nvPr/>
          </p:nvSpPr>
          <p:spPr>
            <a:xfrm>
              <a:off x="7331681" y="6207501"/>
              <a:ext cx="1106904" cy="1818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91440" tIns="0" rIns="91440" bIns="0" rtlCol="0" anchor="ctr" anchorCtr="0">
              <a:noAutofit/>
            </a:bodyPr>
            <a:lstStyle/>
            <a:p>
              <a:pPr algn="ctr">
                <a:buClr>
                  <a:schemeClr val="accent4"/>
                </a:buClr>
              </a:pPr>
              <a:r>
                <a:rPr lang="en-US" sz="900">
                  <a:solidFill>
                    <a:schemeClr val="tx2"/>
                  </a:solidFill>
                </a:rPr>
                <a:t>Application Restore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23E63B7-D0D2-9425-2D2D-DA13B18E2925}"/>
              </a:ext>
            </a:extLst>
          </p:cNvPr>
          <p:cNvSpPr txBox="1"/>
          <p:nvPr/>
        </p:nvSpPr>
        <p:spPr>
          <a:xfrm>
            <a:off x="5340509" y="4407388"/>
            <a:ext cx="800444" cy="270040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0" rIns="91440" bIns="0" rtlCol="0" anchor="ctr" anchorCtr="0">
            <a:noAutofit/>
          </a:bodyPr>
          <a:lstStyle/>
          <a:p>
            <a:pPr algn="ctr">
              <a:buClr>
                <a:schemeClr val="accent4"/>
              </a:buClr>
            </a:pPr>
            <a:r>
              <a:rPr lang="en-US" sz="800" err="1">
                <a:solidFill>
                  <a:schemeClr val="accent5"/>
                </a:solidFill>
              </a:rPr>
              <a:t>backupPosthook</a:t>
            </a:r>
            <a:endParaRPr lang="en-US" sz="800">
              <a:solidFill>
                <a:schemeClr val="accent5"/>
              </a:solidFill>
            </a:endParaRPr>
          </a:p>
          <a:p>
            <a:pPr algn="ctr">
              <a:buClr>
                <a:schemeClr val="accent4"/>
              </a:buClr>
            </a:pPr>
            <a:r>
              <a:rPr lang="en-US" sz="800" err="1">
                <a:solidFill>
                  <a:schemeClr val="accent5"/>
                </a:solidFill>
              </a:rPr>
              <a:t>fsyncUnlock</a:t>
            </a:r>
            <a:r>
              <a:rPr lang="en-US" sz="800">
                <a:solidFill>
                  <a:schemeClr val="accent5"/>
                </a:solidFill>
              </a:rPr>
              <a:t>()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CC23CC-1716-00A1-941E-C8B768746AD9}"/>
              </a:ext>
            </a:extLst>
          </p:cNvPr>
          <p:cNvSpPr txBox="1"/>
          <p:nvPr/>
        </p:nvSpPr>
        <p:spPr>
          <a:xfrm>
            <a:off x="3139504" y="4123528"/>
            <a:ext cx="800444" cy="270040"/>
          </a:xfrm>
          <a:prstGeom prst="rect">
            <a:avLst/>
          </a:prstGeom>
          <a:noFill/>
        </p:spPr>
        <p:txBody>
          <a:bodyPr wrap="none" lIns="91440" tIns="0" rIns="91440" bIns="0" rtlCol="0" anchor="ctr" anchorCtr="0">
            <a:noAutofit/>
          </a:bodyPr>
          <a:lstStyle/>
          <a:p>
            <a:pPr algn="ctr">
              <a:buClr>
                <a:schemeClr val="accent4"/>
              </a:buClr>
            </a:pPr>
            <a:r>
              <a:rPr lang="en-US" sz="800" err="1">
                <a:solidFill>
                  <a:schemeClr val="accent5"/>
                </a:solidFill>
              </a:rPr>
              <a:t>backupPrehook</a:t>
            </a:r>
            <a:endParaRPr lang="en-US" sz="800">
              <a:solidFill>
                <a:schemeClr val="accent5"/>
              </a:solidFill>
            </a:endParaRPr>
          </a:p>
          <a:p>
            <a:pPr algn="ctr">
              <a:buClr>
                <a:schemeClr val="accent4"/>
              </a:buClr>
            </a:pPr>
            <a:r>
              <a:rPr lang="en-US" sz="800" err="1">
                <a:solidFill>
                  <a:schemeClr val="accent5"/>
                </a:solidFill>
              </a:rPr>
              <a:t>fsyncLock</a:t>
            </a:r>
            <a:r>
              <a:rPr lang="en-US" sz="800">
                <a:solidFill>
                  <a:schemeClr val="accent5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0553694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41" grpId="0"/>
      <p:bldP spid="39" grpId="0" animBg="1"/>
      <p:bldP spid="61" grpId="0" animBg="1"/>
      <p:bldP spid="5" grpId="0" animBg="1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FF723-C692-ACEA-4DDC-E6D9EEFEA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blueprint 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AC4280C3-5B79-7D32-4EA2-81C0AAD75E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Pre and Post </a:t>
            </a:r>
            <a:r>
              <a:rPr lang="fr-FR" dirty="0" err="1"/>
              <a:t>hook</a:t>
            </a:r>
            <a:endParaRPr lang="fr-FR" dirty="0"/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033F3EDD-4F45-CB96-E54F-E58A98BAA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34" y="1298949"/>
            <a:ext cx="9614648" cy="473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36837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88AE2-2DEB-6C86-4109-718012F14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A38438-BC4E-15EA-2FF9-6365F2536E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VM Migration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DB780C4-F124-21DB-0A94-4D2F7B453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880" y="703784"/>
            <a:ext cx="8732520" cy="572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8369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BRIGHT THEME slides (secondary)">
  <a:themeElements>
    <a:clrScheme name="Kasten Colors 2022 v7">
      <a:dk1>
        <a:srgbClr val="302E47"/>
      </a:dk1>
      <a:lt1>
        <a:srgbClr val="FFFFFF"/>
      </a:lt1>
      <a:dk2>
        <a:srgbClr val="3438CF"/>
      </a:dk2>
      <a:lt2>
        <a:srgbClr val="C2D7FF"/>
      </a:lt2>
      <a:accent1>
        <a:srgbClr val="4C5BDC"/>
      </a:accent1>
      <a:accent2>
        <a:srgbClr val="37A2DE"/>
      </a:accent2>
      <a:accent3>
        <a:srgbClr val="A3D9FF"/>
      </a:accent3>
      <a:accent4>
        <a:srgbClr val="BCD500"/>
      </a:accent4>
      <a:accent5>
        <a:srgbClr val="C20959"/>
      </a:accent5>
      <a:accent6>
        <a:srgbClr val="79159B"/>
      </a:accent6>
      <a:hlink>
        <a:srgbClr val="7C90DB"/>
      </a:hlink>
      <a:folHlink>
        <a:srgbClr val="A9BCD0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accent2"/>
          </a:solidFill>
        </a:ln>
      </a:spPr>
      <a:bodyPr rtlCol="0" anchor="ctr"/>
      <a:lstStyle>
        <a:defPPr algn="ctr">
          <a:defRPr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2"/>
        </a:fontRef>
      </a:style>
    </a:spDef>
    <a:lnDef>
      <a:spPr>
        <a:ln w="12700"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91440" tIns="0" rIns="91440" bIns="0" rtlCol="0" anchor="t" anchorCtr="0">
        <a:noAutofit/>
      </a:bodyPr>
      <a:lstStyle>
        <a:defPPr marL="137160" indent="-137160" algn="l">
          <a:lnSpc>
            <a:spcPct val="90000"/>
          </a:lnSpc>
          <a:spcBef>
            <a:spcPts val="300"/>
          </a:spcBef>
          <a:spcAft>
            <a:spcPts val="300"/>
          </a:spcAft>
          <a:buClr>
            <a:schemeClr val="accent4"/>
          </a:buClr>
          <a:buFont typeface="Arial" panose="020B0604020202020204" pitchFamily="34" charset="0"/>
          <a:buChar char="•"/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Kasten_General_Template_june_2021" id="{3ADC32E7-FB48-BF42-99DC-7F77DA1043C3}" vid="{2A668911-AB88-2B45-90B0-A9E7E7491F69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ENARAL LAYOUTS">
  <a:themeElements>
    <a:clrScheme name="SIMPLICITY - Cool Ice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62ACC9"/>
      </a:accent1>
      <a:accent2>
        <a:srgbClr val="C0C0C8"/>
      </a:accent2>
      <a:accent3>
        <a:srgbClr val="62ACC9"/>
      </a:accent3>
      <a:accent4>
        <a:srgbClr val="62ACC9"/>
      </a:accent4>
      <a:accent5>
        <a:srgbClr val="62ACC9"/>
      </a:accent5>
      <a:accent6>
        <a:srgbClr val="62ACC9"/>
      </a:accent6>
      <a:hlink>
        <a:srgbClr val="3988A6"/>
      </a:hlink>
      <a:folHlink>
        <a:srgbClr val="A0CDDE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LIDES WITH IMAGES">
  <a:themeElements>
    <a:clrScheme name="SIMPLICITY - Cool Ice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62ACC9"/>
      </a:accent1>
      <a:accent2>
        <a:srgbClr val="C0C0C8"/>
      </a:accent2>
      <a:accent3>
        <a:srgbClr val="62ACC9"/>
      </a:accent3>
      <a:accent4>
        <a:srgbClr val="62ACC9"/>
      </a:accent4>
      <a:accent5>
        <a:srgbClr val="62ACC9"/>
      </a:accent5>
      <a:accent6>
        <a:srgbClr val="62ACC9"/>
      </a:accent6>
      <a:hlink>
        <a:srgbClr val="3988A6"/>
      </a:hlink>
      <a:folHlink>
        <a:srgbClr val="A0CDDE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Key slides">
  <a:themeElements>
    <a:clrScheme name="Kasten Colors 2022 v7">
      <a:dk1>
        <a:srgbClr val="302E47"/>
      </a:dk1>
      <a:lt1>
        <a:srgbClr val="FFFFFF"/>
      </a:lt1>
      <a:dk2>
        <a:srgbClr val="3438CF"/>
      </a:dk2>
      <a:lt2>
        <a:srgbClr val="C2D7FF"/>
      </a:lt2>
      <a:accent1>
        <a:srgbClr val="4C5BDC"/>
      </a:accent1>
      <a:accent2>
        <a:srgbClr val="37A2DE"/>
      </a:accent2>
      <a:accent3>
        <a:srgbClr val="A3D9FF"/>
      </a:accent3>
      <a:accent4>
        <a:srgbClr val="BCD500"/>
      </a:accent4>
      <a:accent5>
        <a:srgbClr val="C20959"/>
      </a:accent5>
      <a:accent6>
        <a:srgbClr val="79159B"/>
      </a:accent6>
      <a:hlink>
        <a:srgbClr val="7C90DB"/>
      </a:hlink>
      <a:folHlink>
        <a:srgbClr val="A9BCD0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accent2"/>
          </a:solidFill>
        </a:ln>
      </a:spPr>
      <a:bodyPr rtlCol="0" anchor="ctr"/>
      <a:lstStyle>
        <a:defPPr algn="ctr">
          <a:defRPr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2"/>
        </a:fontRef>
      </a:style>
    </a:spDef>
    <a:lnDef>
      <a:spPr>
        <a:ln w="1270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spAutoFit/>
      </a:bodyPr>
      <a:lstStyle>
        <a:defPPr algn="ctr">
          <a:defRPr sz="2000" dirty="0" err="1" smtClean="0">
            <a:solidFill>
              <a:schemeClr val="bg1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Kasten_General_Template_june_2021" id="{3ADC32E7-FB48-BF42-99DC-7F77DA1043C3}" vid="{767C5AA6-1507-4F43-BBA9-1EC383BE015E}"/>
    </a:ext>
  </a:extLst>
</a:theme>
</file>

<file path=ppt/theme/theme5.xml><?xml version="1.0" encoding="utf-8"?>
<a:theme xmlns:a="http://schemas.openxmlformats.org/drawingml/2006/main" name="3_BRIGHT THEME slides (secondary)">
  <a:themeElements>
    <a:clrScheme name="Custom 4">
      <a:dk1>
        <a:srgbClr val="302E47"/>
      </a:dk1>
      <a:lt1>
        <a:srgbClr val="FFFFFF"/>
      </a:lt1>
      <a:dk2>
        <a:srgbClr val="3438CF"/>
      </a:dk2>
      <a:lt2>
        <a:srgbClr val="C2D7FF"/>
      </a:lt2>
      <a:accent1>
        <a:srgbClr val="2437FF"/>
      </a:accent1>
      <a:accent2>
        <a:srgbClr val="BCD500"/>
      </a:accent2>
      <a:accent3>
        <a:srgbClr val="159E97"/>
      </a:accent3>
      <a:accent4>
        <a:srgbClr val="BCD500"/>
      </a:accent4>
      <a:accent5>
        <a:srgbClr val="C20959"/>
      </a:accent5>
      <a:accent6>
        <a:srgbClr val="79159B"/>
      </a:accent6>
      <a:hlink>
        <a:srgbClr val="7C90DB"/>
      </a:hlink>
      <a:folHlink>
        <a:srgbClr val="A9BCD0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accent2"/>
          </a:solidFill>
        </a:ln>
      </a:spPr>
      <a:bodyPr rtlCol="0" anchor="ctr"/>
      <a:lstStyle>
        <a:defPPr algn="ctr">
          <a:defRPr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2"/>
        </a:fontRef>
      </a:style>
    </a:spDef>
    <a:lnDef>
      <a:spPr>
        <a:ln w="12700"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91440" tIns="0" rIns="91440" bIns="0" rtlCol="0" anchor="t" anchorCtr="0">
        <a:noAutofit/>
      </a:bodyPr>
      <a:lstStyle>
        <a:defPPr marL="137160" indent="-137160" algn="l">
          <a:lnSpc>
            <a:spcPct val="90000"/>
          </a:lnSpc>
          <a:spcBef>
            <a:spcPts val="300"/>
          </a:spcBef>
          <a:spcAft>
            <a:spcPts val="300"/>
          </a:spcAft>
          <a:buClr>
            <a:schemeClr val="accent4"/>
          </a:buClr>
          <a:buFont typeface="Arial" panose="020B0604020202020204" pitchFamily="34" charset="0"/>
          <a:buChar char="•"/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Kasten_General_Template_june_2021" id="{3ADC32E7-FB48-BF42-99DC-7F77DA1043C3}" vid="{2A668911-AB88-2B45-90B0-A9E7E7491F69}"/>
    </a:ext>
  </a:extLst>
</a:theme>
</file>

<file path=ppt/theme/theme6.xml><?xml version="1.0" encoding="utf-8"?>
<a:theme xmlns:a="http://schemas.openxmlformats.org/drawingml/2006/main" name="4_BRIGHT THEME slides (secondary)">
  <a:themeElements>
    <a:clrScheme name="KASTEN COLOR THEME New AUG2022">
      <a:dk1>
        <a:srgbClr val="302E47"/>
      </a:dk1>
      <a:lt1>
        <a:srgbClr val="FFFFFF"/>
      </a:lt1>
      <a:dk2>
        <a:srgbClr val="3438CF"/>
      </a:dk2>
      <a:lt2>
        <a:srgbClr val="C2D7FF"/>
      </a:lt2>
      <a:accent1>
        <a:srgbClr val="2437FF"/>
      </a:accent1>
      <a:accent2>
        <a:srgbClr val="BCD500"/>
      </a:accent2>
      <a:accent3>
        <a:srgbClr val="159E97"/>
      </a:accent3>
      <a:accent4>
        <a:srgbClr val="37A2DE"/>
      </a:accent4>
      <a:accent5>
        <a:srgbClr val="C20959"/>
      </a:accent5>
      <a:accent6>
        <a:srgbClr val="79159B"/>
      </a:accent6>
      <a:hlink>
        <a:srgbClr val="7C90DB"/>
      </a:hlink>
      <a:folHlink>
        <a:srgbClr val="A9BCD0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accent2"/>
          </a:solidFill>
        </a:ln>
      </a:spPr>
      <a:bodyPr rtlCol="0" anchor="ctr"/>
      <a:lstStyle>
        <a:defPPr algn="ctr">
          <a:defRPr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2"/>
        </a:fontRef>
      </a:style>
    </a:spDef>
    <a:lnDef>
      <a:spPr>
        <a:ln w="12700"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91440" tIns="0" rIns="91440" bIns="0" rtlCol="0" anchor="t" anchorCtr="0">
        <a:noAutofit/>
      </a:bodyPr>
      <a:lstStyle>
        <a:defPPr marL="137160" indent="-137160" algn="l">
          <a:lnSpc>
            <a:spcPct val="90000"/>
          </a:lnSpc>
          <a:spcBef>
            <a:spcPts val="300"/>
          </a:spcBef>
          <a:spcAft>
            <a:spcPts val="300"/>
          </a:spcAft>
          <a:buClr>
            <a:schemeClr val="accent4"/>
          </a:buClr>
          <a:buFont typeface="Arial" panose="020B0604020202020204" pitchFamily="34" charset="0"/>
          <a:buChar char="•"/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Kasten_General_Template_june_2021" id="{3ADC32E7-FB48-BF42-99DC-7F77DA1043C3}" vid="{2A668911-AB88-2B45-90B0-A9E7E7491F69}"/>
    </a:ext>
  </a:extLst>
</a:theme>
</file>

<file path=ppt/theme/theme7.xml><?xml version="1.0" encoding="utf-8"?>
<a:theme xmlns:a="http://schemas.openxmlformats.org/drawingml/2006/main" name="5_BRIGHT THEME slides (secondary)">
  <a:themeElements>
    <a:clrScheme name="Kasten Colors 2022 v7">
      <a:dk1>
        <a:srgbClr val="302E47"/>
      </a:dk1>
      <a:lt1>
        <a:srgbClr val="FFFFFF"/>
      </a:lt1>
      <a:dk2>
        <a:srgbClr val="3438CF"/>
      </a:dk2>
      <a:lt2>
        <a:srgbClr val="C2D7FF"/>
      </a:lt2>
      <a:accent1>
        <a:srgbClr val="4C5BDC"/>
      </a:accent1>
      <a:accent2>
        <a:srgbClr val="37A2DE"/>
      </a:accent2>
      <a:accent3>
        <a:srgbClr val="A3D9FF"/>
      </a:accent3>
      <a:accent4>
        <a:srgbClr val="BCD500"/>
      </a:accent4>
      <a:accent5>
        <a:srgbClr val="C20959"/>
      </a:accent5>
      <a:accent6>
        <a:srgbClr val="79159B"/>
      </a:accent6>
      <a:hlink>
        <a:srgbClr val="7C90DB"/>
      </a:hlink>
      <a:folHlink>
        <a:srgbClr val="A9BCD0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accent2"/>
          </a:solidFill>
        </a:ln>
      </a:spPr>
      <a:bodyPr rtlCol="0" anchor="ctr"/>
      <a:lstStyle>
        <a:defPPr algn="ctr">
          <a:defRPr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2"/>
        </a:fontRef>
      </a:style>
    </a:spDef>
    <a:lnDef>
      <a:spPr>
        <a:ln w="12700"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91440" tIns="0" rIns="91440" bIns="0" rtlCol="0" anchor="t" anchorCtr="0">
        <a:noAutofit/>
      </a:bodyPr>
      <a:lstStyle>
        <a:defPPr marL="137160" indent="-137160" algn="l">
          <a:lnSpc>
            <a:spcPct val="90000"/>
          </a:lnSpc>
          <a:spcBef>
            <a:spcPts val="300"/>
          </a:spcBef>
          <a:spcAft>
            <a:spcPts val="300"/>
          </a:spcAft>
          <a:buClr>
            <a:schemeClr val="accent4"/>
          </a:buClr>
          <a:buFont typeface="Arial" panose="020B0604020202020204" pitchFamily="34" charset="0"/>
          <a:buChar char="•"/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Kasten_General_Template_june_2021" id="{3ADC32E7-FB48-BF42-99DC-7F77DA1043C3}" vid="{2A668911-AB88-2B45-90B0-A9E7E7491F69}"/>
    </a:ext>
  </a:extLst>
</a:theme>
</file>

<file path=ppt/theme/theme8.xml><?xml version="1.0" encoding="utf-8"?>
<a:theme xmlns:a="http://schemas.openxmlformats.org/drawingml/2006/main" name="6_BRIGHT THEME slides (secondary)">
  <a:themeElements>
    <a:clrScheme name="Kasten Colors 2022 v7">
      <a:dk1>
        <a:srgbClr val="302E47"/>
      </a:dk1>
      <a:lt1>
        <a:srgbClr val="FFFFFF"/>
      </a:lt1>
      <a:dk2>
        <a:srgbClr val="3438CF"/>
      </a:dk2>
      <a:lt2>
        <a:srgbClr val="C2D7FF"/>
      </a:lt2>
      <a:accent1>
        <a:srgbClr val="4C5BDC"/>
      </a:accent1>
      <a:accent2>
        <a:srgbClr val="37A2DE"/>
      </a:accent2>
      <a:accent3>
        <a:srgbClr val="A3D9FF"/>
      </a:accent3>
      <a:accent4>
        <a:srgbClr val="BCD500"/>
      </a:accent4>
      <a:accent5>
        <a:srgbClr val="C20959"/>
      </a:accent5>
      <a:accent6>
        <a:srgbClr val="79159B"/>
      </a:accent6>
      <a:hlink>
        <a:srgbClr val="7C90DB"/>
      </a:hlink>
      <a:folHlink>
        <a:srgbClr val="A9BCD0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accent2"/>
          </a:solidFill>
        </a:ln>
      </a:spPr>
      <a:bodyPr rtlCol="0" anchor="ctr"/>
      <a:lstStyle>
        <a:defPPr algn="ctr">
          <a:defRPr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2"/>
        </a:fontRef>
      </a:style>
    </a:spDef>
    <a:lnDef>
      <a:spPr>
        <a:ln w="12700"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91440" tIns="0" rIns="91440" bIns="0" rtlCol="0" anchor="t" anchorCtr="0">
        <a:noAutofit/>
      </a:bodyPr>
      <a:lstStyle>
        <a:defPPr marL="137160" indent="-137160" algn="l">
          <a:lnSpc>
            <a:spcPct val="90000"/>
          </a:lnSpc>
          <a:spcBef>
            <a:spcPts val="300"/>
          </a:spcBef>
          <a:spcAft>
            <a:spcPts val="300"/>
          </a:spcAft>
          <a:buClr>
            <a:schemeClr val="accent4"/>
          </a:buClr>
          <a:buFont typeface="Arial" panose="020B0604020202020204" pitchFamily="34" charset="0"/>
          <a:buChar char="•"/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Kasten_General_Template_june_2021" id="{3ADC32E7-FB48-BF42-99DC-7F77DA1043C3}" vid="{2A668911-AB88-2B45-90B0-A9E7E7491F69}"/>
    </a:ext>
  </a:extLst>
</a:theme>
</file>

<file path=ppt/theme/theme9.xml><?xml version="1.0" encoding="utf-8"?>
<a:theme xmlns:a="http://schemas.openxmlformats.org/drawingml/2006/main" name="1_BRIGHT THEME slides (secondary)">
  <a:themeElements>
    <a:clrScheme name="Kasten Colors 2022 v7">
      <a:dk1>
        <a:srgbClr val="302E47"/>
      </a:dk1>
      <a:lt1>
        <a:srgbClr val="FFFFFF"/>
      </a:lt1>
      <a:dk2>
        <a:srgbClr val="3438CF"/>
      </a:dk2>
      <a:lt2>
        <a:srgbClr val="C2D7FF"/>
      </a:lt2>
      <a:accent1>
        <a:srgbClr val="4C5BDC"/>
      </a:accent1>
      <a:accent2>
        <a:srgbClr val="37A2DE"/>
      </a:accent2>
      <a:accent3>
        <a:srgbClr val="A3D9FF"/>
      </a:accent3>
      <a:accent4>
        <a:srgbClr val="BCD500"/>
      </a:accent4>
      <a:accent5>
        <a:srgbClr val="C20959"/>
      </a:accent5>
      <a:accent6>
        <a:srgbClr val="79159B"/>
      </a:accent6>
      <a:hlink>
        <a:srgbClr val="7C90DB"/>
      </a:hlink>
      <a:folHlink>
        <a:srgbClr val="A9BCD0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accent2"/>
          </a:solidFill>
        </a:ln>
      </a:spPr>
      <a:bodyPr rtlCol="0" anchor="ctr"/>
      <a:lstStyle>
        <a:defPPr algn="ctr">
          <a:defRPr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2"/>
        </a:fontRef>
      </a:style>
    </a:spDef>
    <a:lnDef>
      <a:spPr>
        <a:ln w="12700"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91440" tIns="0" rIns="91440" bIns="0" rtlCol="0" anchor="t" anchorCtr="0">
        <a:noAutofit/>
      </a:bodyPr>
      <a:lstStyle>
        <a:defPPr marL="137160" indent="-137160" algn="l">
          <a:lnSpc>
            <a:spcPct val="90000"/>
          </a:lnSpc>
          <a:spcBef>
            <a:spcPts val="300"/>
          </a:spcBef>
          <a:spcAft>
            <a:spcPts val="300"/>
          </a:spcAft>
          <a:buClr>
            <a:schemeClr val="accent4"/>
          </a:buClr>
          <a:buFont typeface="Arial" panose="020B0604020202020204" pitchFamily="34" charset="0"/>
          <a:buChar char="•"/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Kasten_General_Template_june_2021" id="{3ADC32E7-FB48-BF42-99DC-7F77DA1043C3}" vid="{2A668911-AB88-2B45-90B0-A9E7E7491F6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23638</TotalTime>
  <Words>295</Words>
  <Application>Microsoft Macintosh PowerPoint</Application>
  <PresentationFormat>Grand écran</PresentationFormat>
  <Paragraphs>82</Paragraphs>
  <Slides>11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9</vt:i4>
      </vt:variant>
      <vt:variant>
        <vt:lpstr>Titres des diapositives</vt:lpstr>
      </vt:variant>
      <vt:variant>
        <vt:i4>11</vt:i4>
      </vt:variant>
    </vt:vector>
  </HeadingPairs>
  <TitlesOfParts>
    <vt:vector size="26" baseType="lpstr">
      <vt:lpstr>Arial</vt:lpstr>
      <vt:lpstr>Calibri</vt:lpstr>
      <vt:lpstr>Consolas</vt:lpstr>
      <vt:lpstr>Roboto</vt:lpstr>
      <vt:lpstr>Roboto Condensed</vt:lpstr>
      <vt:lpstr>Tahoma</vt:lpstr>
      <vt:lpstr>BRIGHT THEME slides (secondary)</vt:lpstr>
      <vt:lpstr>GENARAL LAYOUTS</vt:lpstr>
      <vt:lpstr>SLIDES WITH IMAGES</vt:lpstr>
      <vt:lpstr>2_Key slides</vt:lpstr>
      <vt:lpstr>3_BRIGHT THEME slides (secondary)</vt:lpstr>
      <vt:lpstr>4_BRIGHT THEME slides (secondary)</vt:lpstr>
      <vt:lpstr>5_BRIGHT THEME slides (secondary)</vt:lpstr>
      <vt:lpstr>6_BRIGHT THEME slides (secondary)</vt:lpstr>
      <vt:lpstr>1_BRIGHT THEME slides (secondary)</vt:lpstr>
      <vt:lpstr>Présentation PowerPoint</vt:lpstr>
      <vt:lpstr>Présentation PowerPoint</vt:lpstr>
      <vt:lpstr>Environment </vt:lpstr>
      <vt:lpstr>Installation </vt:lpstr>
      <vt:lpstr>First demo </vt:lpstr>
      <vt:lpstr>Kasten K10 Architecture</vt:lpstr>
      <vt:lpstr>Lock, Flush, and Snapshot</vt:lpstr>
      <vt:lpstr>The blueprint </vt:lpstr>
      <vt:lpstr>Second demo</vt:lpstr>
      <vt:lpstr>The blueprint 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Kasten K10 5.0 RBAC Demo</dc:title>
  <dc:creator>Matt Bator</dc:creator>
  <cp:lastModifiedBy>Michael Courcy</cp:lastModifiedBy>
  <cp:revision>40</cp:revision>
  <dcterms:created xsi:type="dcterms:W3CDTF">2022-05-04T17:32:53Z</dcterms:created>
  <dcterms:modified xsi:type="dcterms:W3CDTF">2023-07-27T16:41:17Z</dcterms:modified>
</cp:coreProperties>
</file>